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60" r:id="rId5"/>
  </p:sldMasterIdLst>
  <p:notesMasterIdLst>
    <p:notesMasterId r:id="rId6"/>
  </p:notesMasterIdLst>
  <p:sldIdLst>
    <p:sldId id="256" r:id="rId7"/>
  </p:sldIdLst>
  <p:sldSz cy="27432000" cx="36576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8712">
          <p15:clr>
            <a:srgbClr val="A4A3A4"/>
          </p15:clr>
        </p15:guide>
        <p15:guide id="2" pos="1152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014A28E8-F45D-47A0-8855-02CC9900514B}">
  <a:tblStyle styleId="{014A28E8-F45D-47A0-8855-02CC9900514B}"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8712" orient="horz"/>
        <p:guide pos="11520"/>
      </p:guideLst>
    </p:cSldViewPr>
  </p:slideViewPr>
</p:viewPr>
</file>

<file path=ppt/_rels/presentation.xml.rels><?xml version="1.0" encoding="UTF-8" standalone="yes"?><Relationships xmlns="http://schemas.openxmlformats.org/package/2006/relationships"><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306"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g11bdacf86f1_0_175:notes"/>
          <p:cNvSpPr/>
          <p:nvPr>
            <p:ph idx="2" type="sldImg"/>
          </p:nvPr>
        </p:nvSpPr>
        <p:spPr>
          <a:xfrm>
            <a:off x="1143306"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g11bdacf86f1_0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Apex profiler: </a:t>
            </a:r>
            <a:r>
              <a:rPr lang="en"/>
              <a:t>Bio-acoustic Sonar instruments (ZPLSG) to sense zooplankton in the upper ~300 meters</a:t>
            </a:r>
            <a:endParaRPr/>
          </a:p>
          <a:p>
            <a:pPr indent="0" lvl="0" marL="0" rtl="0" algn="l">
              <a:spcBef>
                <a:spcPts val="0"/>
              </a:spcBef>
              <a:spcAft>
                <a:spcPts val="0"/>
              </a:spcAft>
              <a:buNone/>
            </a:pPr>
            <a:r>
              <a:rPr lang="en"/>
              <a:t>Flanking Moorings: ADCP for the upper 500 meters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 Id="rId3" Type="http://schemas.openxmlformats.org/officeDocument/2006/relationships/image" Target="../media/image2.png"/><Relationship Id="rId4" Type="http://schemas.openxmlformats.org/officeDocument/2006/relationships/image" Target="../media/image16.png"/><Relationship Id="rId5"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6.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g"/><Relationship Id="rId3" Type="http://schemas.openxmlformats.org/officeDocument/2006/relationships/image" Target="../media/image1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11" name="Shape 11"/>
        <p:cNvGrpSpPr/>
        <p:nvPr/>
      </p:nvGrpSpPr>
      <p:grpSpPr>
        <a:xfrm>
          <a:off x="0" y="0"/>
          <a:ext cx="0" cy="0"/>
          <a:chOff x="0" y="0"/>
          <a:chExt cx="0" cy="0"/>
        </a:xfrm>
      </p:grpSpPr>
      <p:pic>
        <p:nvPicPr>
          <p:cNvPr id="12" name="Google Shape;12;p2"/>
          <p:cNvPicPr preferRelativeResize="0"/>
          <p:nvPr/>
        </p:nvPicPr>
        <p:blipFill rotWithShape="1">
          <a:blip r:embed="rId2">
            <a:alphaModFix/>
          </a:blip>
          <a:srcRect b="0" l="0" r="0" t="0"/>
          <a:stretch/>
        </p:blipFill>
        <p:spPr>
          <a:xfrm>
            <a:off x="19047" y="8928"/>
            <a:ext cx="36552192" cy="20560608"/>
          </a:xfrm>
          <a:prstGeom prst="rect">
            <a:avLst/>
          </a:prstGeom>
          <a:noFill/>
          <a:ln>
            <a:noFill/>
          </a:ln>
        </p:spPr>
      </p:pic>
      <p:pic>
        <p:nvPicPr>
          <p:cNvPr descr="OOI_NSF_Logo_White_150px.png" id="13" name="Google Shape;13;p2"/>
          <p:cNvPicPr preferRelativeResize="0"/>
          <p:nvPr/>
        </p:nvPicPr>
        <p:blipFill rotWithShape="1">
          <a:blip r:embed="rId3">
            <a:alphaModFix/>
          </a:blip>
          <a:srcRect b="0" l="0" r="0" t="0"/>
          <a:stretch/>
        </p:blipFill>
        <p:spPr>
          <a:xfrm>
            <a:off x="34164900" y="24231204"/>
            <a:ext cx="1479657" cy="1479849"/>
          </a:xfrm>
          <a:prstGeom prst="rect">
            <a:avLst/>
          </a:prstGeom>
          <a:noFill/>
          <a:ln>
            <a:noFill/>
          </a:ln>
        </p:spPr>
      </p:pic>
      <p:pic>
        <p:nvPicPr>
          <p:cNvPr descr="OOI_URL_Vert_Blue.png" id="14" name="Google Shape;14;p2"/>
          <p:cNvPicPr preferRelativeResize="0"/>
          <p:nvPr/>
        </p:nvPicPr>
        <p:blipFill rotWithShape="1">
          <a:blip r:embed="rId4">
            <a:alphaModFix/>
          </a:blip>
          <a:srcRect b="0" l="0" r="0" t="0"/>
          <a:stretch/>
        </p:blipFill>
        <p:spPr>
          <a:xfrm>
            <a:off x="34639740" y="1312332"/>
            <a:ext cx="529980" cy="5618520"/>
          </a:xfrm>
          <a:prstGeom prst="rect">
            <a:avLst/>
          </a:prstGeom>
          <a:noFill/>
          <a:ln>
            <a:noFill/>
          </a:ln>
        </p:spPr>
      </p:pic>
      <p:pic>
        <p:nvPicPr>
          <p:cNvPr descr="OOI_Logo_Pos.png" id="15" name="Google Shape;15;p2"/>
          <p:cNvPicPr preferRelativeResize="0"/>
          <p:nvPr/>
        </p:nvPicPr>
        <p:blipFill rotWithShape="1">
          <a:blip r:embed="rId5">
            <a:alphaModFix/>
          </a:blip>
          <a:srcRect b="0" l="0" r="0" t="0"/>
          <a:stretch/>
        </p:blipFill>
        <p:spPr>
          <a:xfrm>
            <a:off x="2857125" y="3293532"/>
            <a:ext cx="9982282" cy="1787538"/>
          </a:xfrm>
          <a:prstGeom prst="rect">
            <a:avLst/>
          </a:prstGeom>
          <a:noFill/>
          <a:ln>
            <a:noFill/>
          </a:ln>
        </p:spPr>
      </p:pic>
      <p:sp>
        <p:nvSpPr>
          <p:cNvPr id="16" name="Google Shape;16;p2"/>
          <p:cNvSpPr txBox="1"/>
          <p:nvPr>
            <p:ph idx="1" type="body"/>
          </p:nvPr>
        </p:nvSpPr>
        <p:spPr>
          <a:xfrm>
            <a:off x="2808042" y="7403500"/>
            <a:ext cx="18389400" cy="6435000"/>
          </a:xfrm>
          <a:prstGeom prst="rect">
            <a:avLst/>
          </a:prstGeom>
          <a:noFill/>
          <a:ln>
            <a:noFill/>
          </a:ln>
        </p:spPr>
        <p:txBody>
          <a:bodyPr anchorCtr="0" anchor="t" bIns="152325" lIns="304750" spcFirstLastPara="1" rIns="304750" wrap="square" tIns="152325">
            <a:normAutofit/>
          </a:bodyPr>
          <a:lstStyle>
            <a:lvl1pPr indent="-228600" lvl="0" marL="457200" algn="l">
              <a:lnSpc>
                <a:spcPct val="100000"/>
              </a:lnSpc>
              <a:spcBef>
                <a:spcPts val="3300"/>
              </a:spcBef>
              <a:spcAft>
                <a:spcPts val="0"/>
              </a:spcAft>
              <a:buClr>
                <a:schemeClr val="dk1"/>
              </a:buClr>
              <a:buSzPts val="13300"/>
              <a:buNone/>
              <a:defRPr b="1" sz="13300"/>
            </a:lvl1pPr>
            <a:lvl2pPr indent="-609600" lvl="1" marL="914400" algn="l">
              <a:lnSpc>
                <a:spcPct val="90000"/>
              </a:lnSpc>
              <a:spcBef>
                <a:spcPts val="3300"/>
              </a:spcBef>
              <a:spcAft>
                <a:spcPts val="0"/>
              </a:spcAft>
              <a:buClr>
                <a:schemeClr val="dk1"/>
              </a:buClr>
              <a:buSzPts val="6000"/>
              <a:buChar char="•"/>
              <a:defRPr/>
            </a:lvl2pPr>
            <a:lvl3pPr indent="-609600" lvl="2" marL="1371600" algn="l">
              <a:lnSpc>
                <a:spcPct val="90000"/>
              </a:lnSpc>
              <a:spcBef>
                <a:spcPts val="1700"/>
              </a:spcBef>
              <a:spcAft>
                <a:spcPts val="0"/>
              </a:spcAft>
              <a:buClr>
                <a:schemeClr val="dk1"/>
              </a:buClr>
              <a:buSzPts val="6000"/>
              <a:buChar char="•"/>
              <a:defRPr/>
            </a:lvl3pPr>
            <a:lvl4pPr indent="-609600" lvl="3" marL="1828800" algn="l">
              <a:lnSpc>
                <a:spcPct val="90000"/>
              </a:lnSpc>
              <a:spcBef>
                <a:spcPts val="1700"/>
              </a:spcBef>
              <a:spcAft>
                <a:spcPts val="0"/>
              </a:spcAft>
              <a:buClr>
                <a:schemeClr val="dk1"/>
              </a:buClr>
              <a:buSzPts val="6000"/>
              <a:buChar char="•"/>
              <a:defRPr/>
            </a:lvl4pPr>
            <a:lvl5pPr indent="-228600" lvl="4" marL="2286000" algn="l">
              <a:lnSpc>
                <a:spcPct val="90000"/>
              </a:lnSpc>
              <a:spcBef>
                <a:spcPts val="1700"/>
              </a:spcBef>
              <a:spcAft>
                <a:spcPts val="0"/>
              </a:spcAft>
              <a:buClr>
                <a:schemeClr val="dk1"/>
              </a:buClr>
              <a:buSzPts val="6000"/>
              <a:buNone/>
              <a:defRPr/>
            </a:lvl5pPr>
            <a:lvl6pPr indent="-609600" lvl="5" marL="2743200" algn="l">
              <a:lnSpc>
                <a:spcPct val="90000"/>
              </a:lnSpc>
              <a:spcBef>
                <a:spcPts val="1700"/>
              </a:spcBef>
              <a:spcAft>
                <a:spcPts val="0"/>
              </a:spcAft>
              <a:buClr>
                <a:schemeClr val="dk1"/>
              </a:buClr>
              <a:buSzPts val="6000"/>
              <a:buChar char="•"/>
              <a:defRPr/>
            </a:lvl6pPr>
            <a:lvl7pPr indent="-609600" lvl="6" marL="3200400" algn="l">
              <a:lnSpc>
                <a:spcPct val="90000"/>
              </a:lnSpc>
              <a:spcBef>
                <a:spcPts val="1700"/>
              </a:spcBef>
              <a:spcAft>
                <a:spcPts val="0"/>
              </a:spcAft>
              <a:buClr>
                <a:schemeClr val="dk1"/>
              </a:buClr>
              <a:buSzPts val="6000"/>
              <a:buChar char="•"/>
              <a:defRPr/>
            </a:lvl7pPr>
            <a:lvl8pPr indent="-609600" lvl="7" marL="3657600" algn="l">
              <a:lnSpc>
                <a:spcPct val="90000"/>
              </a:lnSpc>
              <a:spcBef>
                <a:spcPts val="1700"/>
              </a:spcBef>
              <a:spcAft>
                <a:spcPts val="0"/>
              </a:spcAft>
              <a:buClr>
                <a:schemeClr val="dk1"/>
              </a:buClr>
              <a:buSzPts val="6000"/>
              <a:buChar char="•"/>
              <a:defRPr/>
            </a:lvl8pPr>
            <a:lvl9pPr indent="-609600" lvl="8" marL="4114800" algn="l">
              <a:lnSpc>
                <a:spcPct val="90000"/>
              </a:lnSpc>
              <a:spcBef>
                <a:spcPts val="1700"/>
              </a:spcBef>
              <a:spcAft>
                <a:spcPts val="0"/>
              </a:spcAft>
              <a:buClr>
                <a:schemeClr val="dk1"/>
              </a:buClr>
              <a:buSzPts val="6000"/>
              <a:buChar char="•"/>
              <a:defRPr/>
            </a:lvl9pPr>
          </a:lstStyle>
          <a:p/>
        </p:txBody>
      </p:sp>
      <p:sp>
        <p:nvSpPr>
          <p:cNvPr id="17" name="Google Shape;17;p2"/>
          <p:cNvSpPr txBox="1"/>
          <p:nvPr>
            <p:ph idx="2" type="body"/>
          </p:nvPr>
        </p:nvSpPr>
        <p:spPr>
          <a:xfrm>
            <a:off x="2808039" y="14857956"/>
            <a:ext cx="18389400" cy="4237500"/>
          </a:xfrm>
          <a:prstGeom prst="rect">
            <a:avLst/>
          </a:prstGeom>
          <a:noFill/>
          <a:ln>
            <a:noFill/>
          </a:ln>
        </p:spPr>
        <p:txBody>
          <a:bodyPr anchorCtr="0" anchor="t" bIns="152325" lIns="304750" spcFirstLastPara="1" rIns="304750" wrap="square" tIns="152325">
            <a:normAutofit/>
          </a:bodyPr>
          <a:lstStyle>
            <a:lvl1pPr indent="-228600" lvl="0" marL="457200" algn="l">
              <a:lnSpc>
                <a:spcPct val="100000"/>
              </a:lnSpc>
              <a:spcBef>
                <a:spcPts val="3300"/>
              </a:spcBef>
              <a:spcAft>
                <a:spcPts val="0"/>
              </a:spcAft>
              <a:buClr>
                <a:schemeClr val="dk1"/>
              </a:buClr>
              <a:buSzPts val="8300"/>
              <a:buNone/>
              <a:defRPr b="0" sz="8300"/>
            </a:lvl1pPr>
            <a:lvl2pPr indent="-609600" lvl="1" marL="914400" algn="l">
              <a:lnSpc>
                <a:spcPct val="90000"/>
              </a:lnSpc>
              <a:spcBef>
                <a:spcPts val="3300"/>
              </a:spcBef>
              <a:spcAft>
                <a:spcPts val="0"/>
              </a:spcAft>
              <a:buClr>
                <a:schemeClr val="dk1"/>
              </a:buClr>
              <a:buSzPts val="6000"/>
              <a:buChar char="•"/>
              <a:defRPr/>
            </a:lvl2pPr>
            <a:lvl3pPr indent="-609600" lvl="2" marL="1371600" algn="l">
              <a:lnSpc>
                <a:spcPct val="90000"/>
              </a:lnSpc>
              <a:spcBef>
                <a:spcPts val="1700"/>
              </a:spcBef>
              <a:spcAft>
                <a:spcPts val="0"/>
              </a:spcAft>
              <a:buClr>
                <a:schemeClr val="dk1"/>
              </a:buClr>
              <a:buSzPts val="6000"/>
              <a:buChar char="•"/>
              <a:defRPr/>
            </a:lvl3pPr>
            <a:lvl4pPr indent="-609600" lvl="3" marL="1828800" algn="l">
              <a:lnSpc>
                <a:spcPct val="90000"/>
              </a:lnSpc>
              <a:spcBef>
                <a:spcPts val="1700"/>
              </a:spcBef>
              <a:spcAft>
                <a:spcPts val="0"/>
              </a:spcAft>
              <a:buClr>
                <a:schemeClr val="dk1"/>
              </a:buClr>
              <a:buSzPts val="6000"/>
              <a:buChar char="•"/>
              <a:defRPr/>
            </a:lvl4pPr>
            <a:lvl5pPr indent="-228600" lvl="4" marL="2286000" algn="l">
              <a:lnSpc>
                <a:spcPct val="90000"/>
              </a:lnSpc>
              <a:spcBef>
                <a:spcPts val="1700"/>
              </a:spcBef>
              <a:spcAft>
                <a:spcPts val="0"/>
              </a:spcAft>
              <a:buClr>
                <a:schemeClr val="dk1"/>
              </a:buClr>
              <a:buSzPts val="6000"/>
              <a:buNone/>
              <a:defRPr/>
            </a:lvl5pPr>
            <a:lvl6pPr indent="-609600" lvl="5" marL="2743200" algn="l">
              <a:lnSpc>
                <a:spcPct val="90000"/>
              </a:lnSpc>
              <a:spcBef>
                <a:spcPts val="1700"/>
              </a:spcBef>
              <a:spcAft>
                <a:spcPts val="0"/>
              </a:spcAft>
              <a:buClr>
                <a:schemeClr val="dk1"/>
              </a:buClr>
              <a:buSzPts val="6000"/>
              <a:buChar char="•"/>
              <a:defRPr/>
            </a:lvl6pPr>
            <a:lvl7pPr indent="-609600" lvl="6" marL="3200400" algn="l">
              <a:lnSpc>
                <a:spcPct val="90000"/>
              </a:lnSpc>
              <a:spcBef>
                <a:spcPts val="1700"/>
              </a:spcBef>
              <a:spcAft>
                <a:spcPts val="0"/>
              </a:spcAft>
              <a:buClr>
                <a:schemeClr val="dk1"/>
              </a:buClr>
              <a:buSzPts val="6000"/>
              <a:buChar char="•"/>
              <a:defRPr/>
            </a:lvl7pPr>
            <a:lvl8pPr indent="-609600" lvl="7" marL="3657600" algn="l">
              <a:lnSpc>
                <a:spcPct val="90000"/>
              </a:lnSpc>
              <a:spcBef>
                <a:spcPts val="1700"/>
              </a:spcBef>
              <a:spcAft>
                <a:spcPts val="0"/>
              </a:spcAft>
              <a:buClr>
                <a:schemeClr val="dk1"/>
              </a:buClr>
              <a:buSzPts val="6000"/>
              <a:buChar char="•"/>
              <a:defRPr/>
            </a:lvl8pPr>
            <a:lvl9pPr indent="-609600" lvl="8" marL="4114800" algn="l">
              <a:lnSpc>
                <a:spcPct val="90000"/>
              </a:lnSpc>
              <a:spcBef>
                <a:spcPts val="1700"/>
              </a:spcBef>
              <a:spcAft>
                <a:spcPts val="0"/>
              </a:spcAft>
              <a:buClr>
                <a:schemeClr val="dk1"/>
              </a:buClr>
              <a:buSzPts val="6000"/>
              <a:buChar char="•"/>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 name="Shape 49"/>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lank">
  <p:cSld name="1_Blank">
    <p:spTree>
      <p:nvGrpSpPr>
        <p:cNvPr id="50" name="Shape 50"/>
        <p:cNvGrpSpPr/>
        <p:nvPr/>
      </p:nvGrpSpPr>
      <p:grpSpPr>
        <a:xfrm>
          <a:off x="0" y="0"/>
          <a:ext cx="0" cy="0"/>
          <a:chOff x="0" y="0"/>
          <a:chExt cx="0" cy="0"/>
        </a:xfrm>
      </p:grpSpPr>
      <p:sp>
        <p:nvSpPr>
          <p:cNvPr id="51" name="Google Shape;51;p12"/>
          <p:cNvSpPr/>
          <p:nvPr/>
        </p:nvSpPr>
        <p:spPr>
          <a:xfrm>
            <a:off x="0" y="0"/>
            <a:ext cx="36576000" cy="27432000"/>
          </a:xfrm>
          <a:prstGeom prst="rect">
            <a:avLst/>
          </a:prstGeom>
          <a:solidFill>
            <a:srgbClr val="FFFFFF"/>
          </a:solidFill>
          <a:ln cap="flat" cmpd="sng" w="12700">
            <a:solidFill>
              <a:srgbClr val="0077A4"/>
            </a:solidFill>
            <a:prstDash val="solid"/>
            <a:miter lim="800000"/>
            <a:headEnd len="sm" w="sm" type="none"/>
            <a:tailEnd len="sm" w="sm" type="none"/>
          </a:ln>
        </p:spPr>
        <p:txBody>
          <a:bodyPr anchorCtr="0" anchor="ctr" bIns="152325" lIns="304750" spcFirstLastPara="1" rIns="304750" wrap="square" tIns="152325">
            <a:noAutofit/>
          </a:bodyPr>
          <a:lstStyle/>
          <a:p>
            <a:pPr indent="0" lvl="0" marL="0" marR="0" rtl="0" algn="ctr">
              <a:spcBef>
                <a:spcPts val="0"/>
              </a:spcBef>
              <a:spcAft>
                <a:spcPts val="0"/>
              </a:spcAft>
              <a:buNone/>
            </a:pPr>
            <a:r>
              <a:t/>
            </a:r>
            <a:endParaRPr b="0" i="0" sz="3000" u="none" cap="none" strike="noStrike">
              <a:solidFill>
                <a:schemeClr val="lt1"/>
              </a:solidFill>
              <a:latin typeface="Arial"/>
              <a:ea typeface="Arial"/>
              <a:cs typeface="Arial"/>
              <a:sym typeface="Arial"/>
            </a:endParaRPr>
          </a:p>
        </p:txBody>
      </p:sp>
      <p:pic>
        <p:nvPicPr>
          <p:cNvPr id="52" name="Google Shape;52;p12"/>
          <p:cNvPicPr preferRelativeResize="0"/>
          <p:nvPr/>
        </p:nvPicPr>
        <p:blipFill rotWithShape="1">
          <a:blip r:embed="rId2">
            <a:alphaModFix/>
          </a:blip>
          <a:srcRect b="0" l="0" r="0" t="0"/>
          <a:stretch/>
        </p:blipFill>
        <p:spPr>
          <a:xfrm>
            <a:off x="1596411" y="25682112"/>
            <a:ext cx="5085687" cy="914400"/>
          </a:xfrm>
          <a:prstGeom prst="rect">
            <a:avLst/>
          </a:prstGeom>
          <a:noFill/>
          <a:ln>
            <a:noFill/>
          </a:ln>
        </p:spPr>
      </p:pic>
      <p:pic>
        <p:nvPicPr>
          <p:cNvPr descr="OOI_URL_Vert_Blue.png" id="53" name="Google Shape;53;p12"/>
          <p:cNvPicPr preferRelativeResize="0"/>
          <p:nvPr/>
        </p:nvPicPr>
        <p:blipFill rotWithShape="1">
          <a:blip r:embed="rId3">
            <a:alphaModFix/>
          </a:blip>
          <a:srcRect b="0" l="0" r="0" t="0"/>
          <a:stretch/>
        </p:blipFill>
        <p:spPr>
          <a:xfrm>
            <a:off x="35439735" y="1109132"/>
            <a:ext cx="529980" cy="5618520"/>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Slide">
  <p:cSld name="Closing Slide">
    <p:spTree>
      <p:nvGrpSpPr>
        <p:cNvPr id="54" name="Shape 54"/>
        <p:cNvGrpSpPr/>
        <p:nvPr/>
      </p:nvGrpSpPr>
      <p:grpSpPr>
        <a:xfrm>
          <a:off x="0" y="0"/>
          <a:ext cx="0" cy="0"/>
          <a:chOff x="0" y="0"/>
          <a:chExt cx="0" cy="0"/>
        </a:xfrm>
      </p:grpSpPr>
      <p:pic>
        <p:nvPicPr>
          <p:cNvPr id="55" name="Google Shape;55;p13"/>
          <p:cNvPicPr preferRelativeResize="0"/>
          <p:nvPr/>
        </p:nvPicPr>
        <p:blipFill rotWithShape="1">
          <a:blip r:embed="rId2">
            <a:alphaModFix/>
          </a:blip>
          <a:srcRect b="0" l="0" r="0" t="0"/>
          <a:stretch/>
        </p:blipFill>
        <p:spPr>
          <a:xfrm>
            <a:off x="0" y="1784"/>
            <a:ext cx="36571238" cy="20571322"/>
          </a:xfrm>
          <a:prstGeom prst="rect">
            <a:avLst/>
          </a:prstGeom>
          <a:noFill/>
          <a:ln>
            <a:noFill/>
          </a:ln>
        </p:spPr>
      </p:pic>
      <p:pic>
        <p:nvPicPr>
          <p:cNvPr descr="OOI_Logo_Neg.png" id="56" name="Google Shape;56;p13"/>
          <p:cNvPicPr preferRelativeResize="0"/>
          <p:nvPr/>
        </p:nvPicPr>
        <p:blipFill rotWithShape="1">
          <a:blip r:embed="rId3">
            <a:alphaModFix/>
          </a:blip>
          <a:srcRect b="0" l="0" r="0" t="0"/>
          <a:stretch/>
        </p:blipFill>
        <p:spPr>
          <a:xfrm>
            <a:off x="2838114" y="3293532"/>
            <a:ext cx="10020309" cy="1787538"/>
          </a:xfrm>
          <a:prstGeom prst="rect">
            <a:avLst/>
          </a:prstGeom>
          <a:noFill/>
          <a:ln>
            <a:noFill/>
          </a:ln>
        </p:spPr>
      </p:pic>
      <p:sp>
        <p:nvSpPr>
          <p:cNvPr id="57" name="Google Shape;57;p13"/>
          <p:cNvSpPr txBox="1"/>
          <p:nvPr>
            <p:ph idx="1" type="body"/>
          </p:nvPr>
        </p:nvSpPr>
        <p:spPr>
          <a:xfrm>
            <a:off x="2838114" y="10416776"/>
            <a:ext cx="14554800" cy="12395100"/>
          </a:xfrm>
          <a:prstGeom prst="rect">
            <a:avLst/>
          </a:prstGeom>
          <a:noFill/>
          <a:ln>
            <a:noFill/>
          </a:ln>
        </p:spPr>
        <p:txBody>
          <a:bodyPr anchorCtr="0" anchor="t" bIns="152325" lIns="304750" spcFirstLastPara="1" rIns="304750" wrap="square" tIns="152325">
            <a:noAutofit/>
          </a:bodyPr>
          <a:lstStyle>
            <a:lvl1pPr indent="-228600" lvl="0" marL="457200" algn="l">
              <a:lnSpc>
                <a:spcPct val="90000"/>
              </a:lnSpc>
              <a:spcBef>
                <a:spcPts val="3300"/>
              </a:spcBef>
              <a:spcAft>
                <a:spcPts val="0"/>
              </a:spcAft>
              <a:buClr>
                <a:schemeClr val="accent1"/>
              </a:buClr>
              <a:buSzPts val="19200"/>
              <a:buNone/>
              <a:defRPr b="1" sz="19200">
                <a:solidFill>
                  <a:schemeClr val="accent1"/>
                </a:solidFill>
              </a:defRPr>
            </a:lvl1pPr>
            <a:lvl2pPr indent="-609600" lvl="1" marL="914400" algn="l">
              <a:lnSpc>
                <a:spcPct val="90000"/>
              </a:lnSpc>
              <a:spcBef>
                <a:spcPts val="3300"/>
              </a:spcBef>
              <a:spcAft>
                <a:spcPts val="0"/>
              </a:spcAft>
              <a:buClr>
                <a:schemeClr val="dk1"/>
              </a:buClr>
              <a:buSzPts val="6000"/>
              <a:buChar char="•"/>
              <a:defRPr/>
            </a:lvl2pPr>
            <a:lvl3pPr indent="-609600" lvl="2" marL="1371600" algn="l">
              <a:lnSpc>
                <a:spcPct val="90000"/>
              </a:lnSpc>
              <a:spcBef>
                <a:spcPts val="1700"/>
              </a:spcBef>
              <a:spcAft>
                <a:spcPts val="0"/>
              </a:spcAft>
              <a:buClr>
                <a:schemeClr val="dk1"/>
              </a:buClr>
              <a:buSzPts val="6000"/>
              <a:buChar char="•"/>
              <a:defRPr/>
            </a:lvl3pPr>
            <a:lvl4pPr indent="-609600" lvl="3" marL="1828800" algn="l">
              <a:lnSpc>
                <a:spcPct val="90000"/>
              </a:lnSpc>
              <a:spcBef>
                <a:spcPts val="1700"/>
              </a:spcBef>
              <a:spcAft>
                <a:spcPts val="0"/>
              </a:spcAft>
              <a:buClr>
                <a:schemeClr val="dk1"/>
              </a:buClr>
              <a:buSzPts val="6000"/>
              <a:buChar char="•"/>
              <a:defRPr/>
            </a:lvl4pPr>
            <a:lvl5pPr indent="-228600" lvl="4" marL="2286000" algn="l">
              <a:lnSpc>
                <a:spcPct val="90000"/>
              </a:lnSpc>
              <a:spcBef>
                <a:spcPts val="1700"/>
              </a:spcBef>
              <a:spcAft>
                <a:spcPts val="0"/>
              </a:spcAft>
              <a:buClr>
                <a:schemeClr val="dk1"/>
              </a:buClr>
              <a:buSzPts val="6000"/>
              <a:buNone/>
              <a:defRPr/>
            </a:lvl5pPr>
            <a:lvl6pPr indent="-609600" lvl="5" marL="2743200" algn="l">
              <a:lnSpc>
                <a:spcPct val="90000"/>
              </a:lnSpc>
              <a:spcBef>
                <a:spcPts val="1700"/>
              </a:spcBef>
              <a:spcAft>
                <a:spcPts val="0"/>
              </a:spcAft>
              <a:buClr>
                <a:schemeClr val="dk1"/>
              </a:buClr>
              <a:buSzPts val="6000"/>
              <a:buChar char="•"/>
              <a:defRPr/>
            </a:lvl6pPr>
            <a:lvl7pPr indent="-609600" lvl="6" marL="3200400" algn="l">
              <a:lnSpc>
                <a:spcPct val="90000"/>
              </a:lnSpc>
              <a:spcBef>
                <a:spcPts val="1700"/>
              </a:spcBef>
              <a:spcAft>
                <a:spcPts val="0"/>
              </a:spcAft>
              <a:buClr>
                <a:schemeClr val="dk1"/>
              </a:buClr>
              <a:buSzPts val="6000"/>
              <a:buChar char="•"/>
              <a:defRPr/>
            </a:lvl7pPr>
            <a:lvl8pPr indent="-609600" lvl="7" marL="3657600" algn="l">
              <a:lnSpc>
                <a:spcPct val="90000"/>
              </a:lnSpc>
              <a:spcBef>
                <a:spcPts val="1700"/>
              </a:spcBef>
              <a:spcAft>
                <a:spcPts val="0"/>
              </a:spcAft>
              <a:buClr>
                <a:schemeClr val="dk1"/>
              </a:buClr>
              <a:buSzPts val="6000"/>
              <a:buChar char="•"/>
              <a:defRPr/>
            </a:lvl8pPr>
            <a:lvl9pPr indent="-609600" lvl="8" marL="4114800" algn="l">
              <a:lnSpc>
                <a:spcPct val="90000"/>
              </a:lnSpc>
              <a:spcBef>
                <a:spcPts val="1700"/>
              </a:spcBef>
              <a:spcAft>
                <a:spcPts val="0"/>
              </a:spcAft>
              <a:buClr>
                <a:schemeClr val="dk1"/>
              </a:buClr>
              <a:buSzPts val="6000"/>
              <a:buChar char="•"/>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with Image">
  <p:cSld name="Slide with Image">
    <p:spTree>
      <p:nvGrpSpPr>
        <p:cNvPr id="18" name="Shape 18"/>
        <p:cNvGrpSpPr/>
        <p:nvPr/>
      </p:nvGrpSpPr>
      <p:grpSpPr>
        <a:xfrm>
          <a:off x="0" y="0"/>
          <a:ext cx="0" cy="0"/>
          <a:chOff x="0" y="0"/>
          <a:chExt cx="0" cy="0"/>
        </a:xfrm>
      </p:grpSpPr>
      <p:sp>
        <p:nvSpPr>
          <p:cNvPr id="19" name="Google Shape;19;p3"/>
          <p:cNvSpPr txBox="1"/>
          <p:nvPr>
            <p:ph type="title"/>
          </p:nvPr>
        </p:nvSpPr>
        <p:spPr>
          <a:xfrm>
            <a:off x="2519367" y="1828800"/>
            <a:ext cx="13594800" cy="6400800"/>
          </a:xfrm>
          <a:prstGeom prst="rect">
            <a:avLst/>
          </a:prstGeom>
          <a:noFill/>
          <a:ln>
            <a:noFill/>
          </a:ln>
        </p:spPr>
        <p:txBody>
          <a:bodyPr anchorCtr="0" anchor="b" bIns="152325" lIns="304750" spcFirstLastPara="1" rIns="304750" wrap="square" tIns="152325">
            <a:normAutofit/>
          </a:bodyPr>
          <a:lstStyle>
            <a:lvl1pPr lvl="0" algn="l">
              <a:lnSpc>
                <a:spcPct val="90000"/>
              </a:lnSpc>
              <a:spcBef>
                <a:spcPts val="0"/>
              </a:spcBef>
              <a:spcAft>
                <a:spcPts val="0"/>
              </a:spcAft>
              <a:buClr>
                <a:schemeClr val="dk1"/>
              </a:buClr>
              <a:buSzPts val="10700"/>
              <a:buFont typeface="Arial"/>
              <a:buNone/>
              <a:defRPr sz="10700"/>
            </a:lvl1pPr>
            <a:lvl2pPr lvl="1">
              <a:spcBef>
                <a:spcPts val="0"/>
              </a:spcBef>
              <a:spcAft>
                <a:spcPts val="0"/>
              </a:spcAft>
              <a:buSzPts val="4700"/>
              <a:buNone/>
              <a:defRPr/>
            </a:lvl2pPr>
            <a:lvl3pPr lvl="2">
              <a:spcBef>
                <a:spcPts val="0"/>
              </a:spcBef>
              <a:spcAft>
                <a:spcPts val="0"/>
              </a:spcAft>
              <a:buSzPts val="4700"/>
              <a:buNone/>
              <a:defRPr/>
            </a:lvl3pPr>
            <a:lvl4pPr lvl="3">
              <a:spcBef>
                <a:spcPts val="0"/>
              </a:spcBef>
              <a:spcAft>
                <a:spcPts val="0"/>
              </a:spcAft>
              <a:buSzPts val="4700"/>
              <a:buNone/>
              <a:defRPr/>
            </a:lvl4pPr>
            <a:lvl5pPr lvl="4">
              <a:spcBef>
                <a:spcPts val="0"/>
              </a:spcBef>
              <a:spcAft>
                <a:spcPts val="0"/>
              </a:spcAft>
              <a:buSzPts val="4700"/>
              <a:buNone/>
              <a:defRPr/>
            </a:lvl5pPr>
            <a:lvl6pPr lvl="5">
              <a:spcBef>
                <a:spcPts val="0"/>
              </a:spcBef>
              <a:spcAft>
                <a:spcPts val="0"/>
              </a:spcAft>
              <a:buSzPts val="4700"/>
              <a:buNone/>
              <a:defRPr/>
            </a:lvl6pPr>
            <a:lvl7pPr lvl="6">
              <a:spcBef>
                <a:spcPts val="0"/>
              </a:spcBef>
              <a:spcAft>
                <a:spcPts val="0"/>
              </a:spcAft>
              <a:buSzPts val="4700"/>
              <a:buNone/>
              <a:defRPr/>
            </a:lvl7pPr>
            <a:lvl8pPr lvl="7">
              <a:spcBef>
                <a:spcPts val="0"/>
              </a:spcBef>
              <a:spcAft>
                <a:spcPts val="0"/>
              </a:spcAft>
              <a:buSzPts val="4700"/>
              <a:buNone/>
              <a:defRPr/>
            </a:lvl8pPr>
            <a:lvl9pPr lvl="8">
              <a:spcBef>
                <a:spcPts val="0"/>
              </a:spcBef>
              <a:spcAft>
                <a:spcPts val="0"/>
              </a:spcAft>
              <a:buSzPts val="4700"/>
              <a:buNone/>
              <a:defRPr/>
            </a:lvl9pPr>
          </a:lstStyle>
          <a:p/>
        </p:txBody>
      </p:sp>
      <p:sp>
        <p:nvSpPr>
          <p:cNvPr id="20" name="Google Shape;20;p3"/>
          <p:cNvSpPr/>
          <p:nvPr>
            <p:ph idx="2" type="pic"/>
          </p:nvPr>
        </p:nvSpPr>
        <p:spPr>
          <a:xfrm>
            <a:off x="17028483" y="1828800"/>
            <a:ext cx="17037600" cy="21615300"/>
          </a:xfrm>
          <a:prstGeom prst="rect">
            <a:avLst/>
          </a:prstGeom>
          <a:solidFill>
            <a:schemeClr val="dk1"/>
          </a:solidFill>
          <a:ln>
            <a:noFill/>
          </a:ln>
        </p:spPr>
      </p:sp>
      <p:sp>
        <p:nvSpPr>
          <p:cNvPr id="21" name="Google Shape;21;p3"/>
          <p:cNvSpPr txBox="1"/>
          <p:nvPr>
            <p:ph idx="1" type="body"/>
          </p:nvPr>
        </p:nvSpPr>
        <p:spPr>
          <a:xfrm>
            <a:off x="2519037" y="8890000"/>
            <a:ext cx="13595100" cy="14554200"/>
          </a:xfrm>
          <a:prstGeom prst="rect">
            <a:avLst/>
          </a:prstGeom>
          <a:noFill/>
          <a:ln>
            <a:noFill/>
          </a:ln>
        </p:spPr>
        <p:txBody>
          <a:bodyPr anchorCtr="0" anchor="t" bIns="152325" lIns="304750" spcFirstLastPara="1" rIns="304750" wrap="square" tIns="152325">
            <a:normAutofit/>
          </a:bodyPr>
          <a:lstStyle>
            <a:lvl1pPr indent="-654050" lvl="0" marL="457200" algn="l">
              <a:lnSpc>
                <a:spcPct val="100000"/>
              </a:lnSpc>
              <a:spcBef>
                <a:spcPts val="3300"/>
              </a:spcBef>
              <a:spcAft>
                <a:spcPts val="0"/>
              </a:spcAft>
              <a:buClr>
                <a:schemeClr val="dk1"/>
              </a:buClr>
              <a:buSzPts val="6700"/>
              <a:buChar char="•"/>
              <a:defRPr sz="6700"/>
            </a:lvl1pPr>
            <a:lvl2pPr indent="-546100" lvl="1" marL="914400" marR="0" algn="l">
              <a:lnSpc>
                <a:spcPct val="100000"/>
              </a:lnSpc>
              <a:spcBef>
                <a:spcPts val="3300"/>
              </a:spcBef>
              <a:spcAft>
                <a:spcPts val="0"/>
              </a:spcAft>
              <a:buClr>
                <a:schemeClr val="dk1"/>
              </a:buClr>
              <a:buSzPts val="5000"/>
              <a:buFont typeface="Arial"/>
              <a:buChar char="•"/>
              <a:defRPr sz="5000"/>
            </a:lvl2pPr>
            <a:lvl3pPr indent="-527050" lvl="2" marL="1371600" algn="l">
              <a:lnSpc>
                <a:spcPct val="100000"/>
              </a:lnSpc>
              <a:spcBef>
                <a:spcPts val="1700"/>
              </a:spcBef>
              <a:spcAft>
                <a:spcPts val="0"/>
              </a:spcAft>
              <a:buClr>
                <a:schemeClr val="dk1"/>
              </a:buClr>
              <a:buSzPts val="4700"/>
              <a:buChar char="•"/>
              <a:defRPr sz="4700"/>
            </a:lvl3pPr>
            <a:lvl4pPr indent="-609600" lvl="3" marL="1828800" algn="l">
              <a:lnSpc>
                <a:spcPct val="90000"/>
              </a:lnSpc>
              <a:spcBef>
                <a:spcPts val="1700"/>
              </a:spcBef>
              <a:spcAft>
                <a:spcPts val="0"/>
              </a:spcAft>
              <a:buClr>
                <a:schemeClr val="dk1"/>
              </a:buClr>
              <a:buSzPts val="6000"/>
              <a:buChar char="•"/>
              <a:defRPr/>
            </a:lvl4pPr>
            <a:lvl5pPr indent="-228600" lvl="4" marL="2286000" algn="l">
              <a:lnSpc>
                <a:spcPct val="90000"/>
              </a:lnSpc>
              <a:spcBef>
                <a:spcPts val="1700"/>
              </a:spcBef>
              <a:spcAft>
                <a:spcPts val="0"/>
              </a:spcAft>
              <a:buClr>
                <a:schemeClr val="dk1"/>
              </a:buClr>
              <a:buSzPts val="6000"/>
              <a:buNone/>
              <a:defRPr/>
            </a:lvl5pPr>
            <a:lvl6pPr indent="-609600" lvl="5" marL="2743200" algn="l">
              <a:lnSpc>
                <a:spcPct val="90000"/>
              </a:lnSpc>
              <a:spcBef>
                <a:spcPts val="1700"/>
              </a:spcBef>
              <a:spcAft>
                <a:spcPts val="0"/>
              </a:spcAft>
              <a:buClr>
                <a:schemeClr val="dk1"/>
              </a:buClr>
              <a:buSzPts val="6000"/>
              <a:buChar char="•"/>
              <a:defRPr/>
            </a:lvl6pPr>
            <a:lvl7pPr indent="-609600" lvl="6" marL="3200400" algn="l">
              <a:lnSpc>
                <a:spcPct val="90000"/>
              </a:lnSpc>
              <a:spcBef>
                <a:spcPts val="1700"/>
              </a:spcBef>
              <a:spcAft>
                <a:spcPts val="0"/>
              </a:spcAft>
              <a:buClr>
                <a:schemeClr val="dk1"/>
              </a:buClr>
              <a:buSzPts val="6000"/>
              <a:buChar char="•"/>
              <a:defRPr/>
            </a:lvl7pPr>
            <a:lvl8pPr indent="-609600" lvl="7" marL="3657600" algn="l">
              <a:lnSpc>
                <a:spcPct val="90000"/>
              </a:lnSpc>
              <a:spcBef>
                <a:spcPts val="1700"/>
              </a:spcBef>
              <a:spcAft>
                <a:spcPts val="0"/>
              </a:spcAft>
              <a:buClr>
                <a:schemeClr val="dk1"/>
              </a:buClr>
              <a:buSzPts val="6000"/>
              <a:buChar char="•"/>
              <a:defRPr/>
            </a:lvl8pPr>
            <a:lvl9pPr indent="-609600" lvl="8" marL="4114800" algn="l">
              <a:lnSpc>
                <a:spcPct val="90000"/>
              </a:lnSpc>
              <a:spcBef>
                <a:spcPts val="1700"/>
              </a:spcBef>
              <a:spcAft>
                <a:spcPts val="0"/>
              </a:spcAft>
              <a:buClr>
                <a:schemeClr val="dk1"/>
              </a:buClr>
              <a:buSzPts val="6000"/>
              <a:buChar char="•"/>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22" name="Shape 22"/>
        <p:cNvGrpSpPr/>
        <p:nvPr/>
      </p:nvGrpSpPr>
      <p:grpSpPr>
        <a:xfrm>
          <a:off x="0" y="0"/>
          <a:ext cx="0" cy="0"/>
          <a:chOff x="0" y="0"/>
          <a:chExt cx="0" cy="0"/>
        </a:xfrm>
      </p:grpSpPr>
      <p:sp>
        <p:nvSpPr>
          <p:cNvPr id="23" name="Google Shape;23;p4"/>
          <p:cNvSpPr txBox="1"/>
          <p:nvPr>
            <p:ph type="title"/>
          </p:nvPr>
        </p:nvSpPr>
        <p:spPr>
          <a:xfrm>
            <a:off x="2514600" y="1460504"/>
            <a:ext cx="31546800" cy="5302200"/>
          </a:xfrm>
          <a:prstGeom prst="rect">
            <a:avLst/>
          </a:prstGeom>
          <a:noFill/>
          <a:ln>
            <a:noFill/>
          </a:ln>
        </p:spPr>
        <p:txBody>
          <a:bodyPr anchorCtr="0" anchor="ctr" bIns="152325" lIns="304750" spcFirstLastPara="1" rIns="304750" wrap="square" tIns="152325">
            <a:normAutofit/>
          </a:bodyPr>
          <a:lstStyle>
            <a:lvl1pPr lvl="0" algn="l">
              <a:lnSpc>
                <a:spcPct val="90000"/>
              </a:lnSpc>
              <a:spcBef>
                <a:spcPts val="0"/>
              </a:spcBef>
              <a:spcAft>
                <a:spcPts val="0"/>
              </a:spcAft>
              <a:buClr>
                <a:schemeClr val="dk1"/>
              </a:buClr>
              <a:buSzPts val="6000"/>
              <a:buNone/>
              <a:defRPr/>
            </a:lvl1pPr>
            <a:lvl2pPr lvl="1">
              <a:spcBef>
                <a:spcPts val="0"/>
              </a:spcBef>
              <a:spcAft>
                <a:spcPts val="0"/>
              </a:spcAft>
              <a:buSzPts val="4700"/>
              <a:buNone/>
              <a:defRPr/>
            </a:lvl2pPr>
            <a:lvl3pPr lvl="2">
              <a:spcBef>
                <a:spcPts val="0"/>
              </a:spcBef>
              <a:spcAft>
                <a:spcPts val="0"/>
              </a:spcAft>
              <a:buSzPts val="4700"/>
              <a:buNone/>
              <a:defRPr/>
            </a:lvl3pPr>
            <a:lvl4pPr lvl="3">
              <a:spcBef>
                <a:spcPts val="0"/>
              </a:spcBef>
              <a:spcAft>
                <a:spcPts val="0"/>
              </a:spcAft>
              <a:buSzPts val="4700"/>
              <a:buNone/>
              <a:defRPr/>
            </a:lvl4pPr>
            <a:lvl5pPr lvl="4">
              <a:spcBef>
                <a:spcPts val="0"/>
              </a:spcBef>
              <a:spcAft>
                <a:spcPts val="0"/>
              </a:spcAft>
              <a:buSzPts val="4700"/>
              <a:buNone/>
              <a:defRPr/>
            </a:lvl5pPr>
            <a:lvl6pPr lvl="5">
              <a:spcBef>
                <a:spcPts val="0"/>
              </a:spcBef>
              <a:spcAft>
                <a:spcPts val="0"/>
              </a:spcAft>
              <a:buSzPts val="4700"/>
              <a:buNone/>
              <a:defRPr/>
            </a:lvl6pPr>
            <a:lvl7pPr lvl="6">
              <a:spcBef>
                <a:spcPts val="0"/>
              </a:spcBef>
              <a:spcAft>
                <a:spcPts val="0"/>
              </a:spcAft>
              <a:buSzPts val="4700"/>
              <a:buNone/>
              <a:defRPr/>
            </a:lvl7pPr>
            <a:lvl8pPr lvl="7">
              <a:spcBef>
                <a:spcPts val="0"/>
              </a:spcBef>
              <a:spcAft>
                <a:spcPts val="0"/>
              </a:spcAft>
              <a:buSzPts val="4700"/>
              <a:buNone/>
              <a:defRPr/>
            </a:lvl8pPr>
            <a:lvl9pPr lvl="8">
              <a:spcBef>
                <a:spcPts val="0"/>
              </a:spcBef>
              <a:spcAft>
                <a:spcPts val="0"/>
              </a:spcAft>
              <a:buSzPts val="4700"/>
              <a:buNone/>
              <a:defRPr/>
            </a:lvl9pPr>
          </a:lstStyle>
          <a:p/>
        </p:txBody>
      </p:sp>
      <p:sp>
        <p:nvSpPr>
          <p:cNvPr id="24" name="Google Shape;24;p4"/>
          <p:cNvSpPr txBox="1"/>
          <p:nvPr>
            <p:ph idx="1" type="body"/>
          </p:nvPr>
        </p:nvSpPr>
        <p:spPr>
          <a:xfrm>
            <a:off x="2519034" y="7302500"/>
            <a:ext cx="31542300" cy="16141800"/>
          </a:xfrm>
          <a:prstGeom prst="rect">
            <a:avLst/>
          </a:prstGeom>
          <a:noFill/>
          <a:ln>
            <a:noFill/>
          </a:ln>
        </p:spPr>
        <p:txBody>
          <a:bodyPr anchorCtr="0" anchor="t" bIns="152325" lIns="304750" spcFirstLastPara="1" rIns="304750" wrap="square" tIns="152325">
            <a:normAutofit/>
          </a:bodyPr>
          <a:lstStyle>
            <a:lvl1pPr indent="-654050" lvl="0" marL="457200" algn="l">
              <a:lnSpc>
                <a:spcPct val="100000"/>
              </a:lnSpc>
              <a:spcBef>
                <a:spcPts val="3300"/>
              </a:spcBef>
              <a:spcAft>
                <a:spcPts val="0"/>
              </a:spcAft>
              <a:buClr>
                <a:schemeClr val="dk1"/>
              </a:buClr>
              <a:buSzPts val="6700"/>
              <a:buChar char="•"/>
              <a:defRPr sz="6700"/>
            </a:lvl1pPr>
            <a:lvl2pPr indent="-565150" lvl="1" marL="914400" marR="0" algn="l">
              <a:lnSpc>
                <a:spcPct val="100000"/>
              </a:lnSpc>
              <a:spcBef>
                <a:spcPts val="3300"/>
              </a:spcBef>
              <a:spcAft>
                <a:spcPts val="0"/>
              </a:spcAft>
              <a:buClr>
                <a:schemeClr val="dk1"/>
              </a:buClr>
              <a:buSzPts val="5300"/>
              <a:buFont typeface="Arial"/>
              <a:buChar char="•"/>
              <a:defRPr sz="5300"/>
            </a:lvl2pPr>
            <a:lvl3pPr indent="-527050" lvl="2" marL="1371600" algn="l">
              <a:lnSpc>
                <a:spcPct val="100000"/>
              </a:lnSpc>
              <a:spcBef>
                <a:spcPts val="1700"/>
              </a:spcBef>
              <a:spcAft>
                <a:spcPts val="0"/>
              </a:spcAft>
              <a:buClr>
                <a:schemeClr val="dk1"/>
              </a:buClr>
              <a:buSzPts val="4700"/>
              <a:buChar char="•"/>
              <a:defRPr sz="4700"/>
            </a:lvl3pPr>
            <a:lvl4pPr indent="-609600" lvl="3" marL="1828800" algn="l">
              <a:lnSpc>
                <a:spcPct val="90000"/>
              </a:lnSpc>
              <a:spcBef>
                <a:spcPts val="1700"/>
              </a:spcBef>
              <a:spcAft>
                <a:spcPts val="0"/>
              </a:spcAft>
              <a:buClr>
                <a:schemeClr val="dk1"/>
              </a:buClr>
              <a:buSzPts val="6000"/>
              <a:buChar char="•"/>
              <a:defRPr/>
            </a:lvl4pPr>
            <a:lvl5pPr indent="-228600" lvl="4" marL="2286000" algn="l">
              <a:lnSpc>
                <a:spcPct val="90000"/>
              </a:lnSpc>
              <a:spcBef>
                <a:spcPts val="1700"/>
              </a:spcBef>
              <a:spcAft>
                <a:spcPts val="0"/>
              </a:spcAft>
              <a:buClr>
                <a:schemeClr val="dk1"/>
              </a:buClr>
              <a:buSzPts val="6000"/>
              <a:buNone/>
              <a:defRPr/>
            </a:lvl5pPr>
            <a:lvl6pPr indent="-609600" lvl="5" marL="2743200" algn="l">
              <a:lnSpc>
                <a:spcPct val="90000"/>
              </a:lnSpc>
              <a:spcBef>
                <a:spcPts val="1700"/>
              </a:spcBef>
              <a:spcAft>
                <a:spcPts val="0"/>
              </a:spcAft>
              <a:buClr>
                <a:schemeClr val="dk1"/>
              </a:buClr>
              <a:buSzPts val="6000"/>
              <a:buChar char="•"/>
              <a:defRPr/>
            </a:lvl6pPr>
            <a:lvl7pPr indent="-609600" lvl="6" marL="3200400" algn="l">
              <a:lnSpc>
                <a:spcPct val="90000"/>
              </a:lnSpc>
              <a:spcBef>
                <a:spcPts val="1700"/>
              </a:spcBef>
              <a:spcAft>
                <a:spcPts val="0"/>
              </a:spcAft>
              <a:buClr>
                <a:schemeClr val="dk1"/>
              </a:buClr>
              <a:buSzPts val="6000"/>
              <a:buChar char="•"/>
              <a:defRPr/>
            </a:lvl7pPr>
            <a:lvl8pPr indent="-609600" lvl="7" marL="3657600" algn="l">
              <a:lnSpc>
                <a:spcPct val="90000"/>
              </a:lnSpc>
              <a:spcBef>
                <a:spcPts val="1700"/>
              </a:spcBef>
              <a:spcAft>
                <a:spcPts val="0"/>
              </a:spcAft>
              <a:buClr>
                <a:schemeClr val="dk1"/>
              </a:buClr>
              <a:buSzPts val="6000"/>
              <a:buChar char="•"/>
              <a:defRPr/>
            </a:lvl8pPr>
            <a:lvl9pPr indent="-609600" lvl="8" marL="4114800" algn="l">
              <a:lnSpc>
                <a:spcPct val="90000"/>
              </a:lnSpc>
              <a:spcBef>
                <a:spcPts val="1700"/>
              </a:spcBef>
              <a:spcAft>
                <a:spcPts val="0"/>
              </a:spcAft>
              <a:buClr>
                <a:schemeClr val="dk1"/>
              </a:buClr>
              <a:buSzPts val="6000"/>
              <a:buChar char="•"/>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5" name="Shape 25"/>
        <p:cNvGrpSpPr/>
        <p:nvPr/>
      </p:nvGrpSpPr>
      <p:grpSpPr>
        <a:xfrm>
          <a:off x="0" y="0"/>
          <a:ext cx="0" cy="0"/>
          <a:chOff x="0" y="0"/>
          <a:chExt cx="0" cy="0"/>
        </a:xfrm>
      </p:grpSpPr>
      <p:sp>
        <p:nvSpPr>
          <p:cNvPr id="26" name="Google Shape;26;p5"/>
          <p:cNvSpPr txBox="1"/>
          <p:nvPr>
            <p:ph type="title"/>
          </p:nvPr>
        </p:nvSpPr>
        <p:spPr>
          <a:xfrm>
            <a:off x="2495550" y="6026156"/>
            <a:ext cx="31546800" cy="11410800"/>
          </a:xfrm>
          <a:prstGeom prst="rect">
            <a:avLst/>
          </a:prstGeom>
          <a:noFill/>
          <a:ln>
            <a:noFill/>
          </a:ln>
        </p:spPr>
        <p:txBody>
          <a:bodyPr anchorCtr="0" anchor="b" bIns="152325" lIns="304750" spcFirstLastPara="1" rIns="304750" wrap="square" tIns="152325">
            <a:normAutofit/>
          </a:bodyPr>
          <a:lstStyle>
            <a:lvl1pPr lvl="0" algn="l">
              <a:lnSpc>
                <a:spcPct val="90000"/>
              </a:lnSpc>
              <a:spcBef>
                <a:spcPts val="0"/>
              </a:spcBef>
              <a:spcAft>
                <a:spcPts val="0"/>
              </a:spcAft>
              <a:buClr>
                <a:schemeClr val="dk1"/>
              </a:buClr>
              <a:buSzPts val="20000"/>
              <a:buFont typeface="Arial"/>
              <a:buNone/>
              <a:defRPr sz="20000"/>
            </a:lvl1pPr>
            <a:lvl2pPr lvl="1">
              <a:spcBef>
                <a:spcPts val="0"/>
              </a:spcBef>
              <a:spcAft>
                <a:spcPts val="0"/>
              </a:spcAft>
              <a:buSzPts val="4700"/>
              <a:buNone/>
              <a:defRPr/>
            </a:lvl2pPr>
            <a:lvl3pPr lvl="2">
              <a:spcBef>
                <a:spcPts val="0"/>
              </a:spcBef>
              <a:spcAft>
                <a:spcPts val="0"/>
              </a:spcAft>
              <a:buSzPts val="4700"/>
              <a:buNone/>
              <a:defRPr/>
            </a:lvl3pPr>
            <a:lvl4pPr lvl="3">
              <a:spcBef>
                <a:spcPts val="0"/>
              </a:spcBef>
              <a:spcAft>
                <a:spcPts val="0"/>
              </a:spcAft>
              <a:buSzPts val="4700"/>
              <a:buNone/>
              <a:defRPr/>
            </a:lvl4pPr>
            <a:lvl5pPr lvl="4">
              <a:spcBef>
                <a:spcPts val="0"/>
              </a:spcBef>
              <a:spcAft>
                <a:spcPts val="0"/>
              </a:spcAft>
              <a:buSzPts val="4700"/>
              <a:buNone/>
              <a:defRPr/>
            </a:lvl5pPr>
            <a:lvl6pPr lvl="5">
              <a:spcBef>
                <a:spcPts val="0"/>
              </a:spcBef>
              <a:spcAft>
                <a:spcPts val="0"/>
              </a:spcAft>
              <a:buSzPts val="4700"/>
              <a:buNone/>
              <a:defRPr/>
            </a:lvl6pPr>
            <a:lvl7pPr lvl="6">
              <a:spcBef>
                <a:spcPts val="0"/>
              </a:spcBef>
              <a:spcAft>
                <a:spcPts val="0"/>
              </a:spcAft>
              <a:buSzPts val="4700"/>
              <a:buNone/>
              <a:defRPr/>
            </a:lvl7pPr>
            <a:lvl8pPr lvl="7">
              <a:spcBef>
                <a:spcPts val="0"/>
              </a:spcBef>
              <a:spcAft>
                <a:spcPts val="0"/>
              </a:spcAft>
              <a:buSzPts val="4700"/>
              <a:buNone/>
              <a:defRPr/>
            </a:lvl8pPr>
            <a:lvl9pPr lvl="8">
              <a:spcBef>
                <a:spcPts val="0"/>
              </a:spcBef>
              <a:spcAft>
                <a:spcPts val="0"/>
              </a:spcAft>
              <a:buSzPts val="4700"/>
              <a:buNone/>
              <a:defRPr/>
            </a:lvl9pPr>
          </a:lstStyle>
          <a:p/>
        </p:txBody>
      </p:sp>
      <p:sp>
        <p:nvSpPr>
          <p:cNvPr id="27" name="Google Shape;27;p5"/>
          <p:cNvSpPr txBox="1"/>
          <p:nvPr>
            <p:ph idx="1" type="body"/>
          </p:nvPr>
        </p:nvSpPr>
        <p:spPr>
          <a:xfrm>
            <a:off x="2495550" y="18357856"/>
            <a:ext cx="31546800" cy="6000600"/>
          </a:xfrm>
          <a:prstGeom prst="rect">
            <a:avLst/>
          </a:prstGeom>
          <a:noFill/>
          <a:ln>
            <a:noFill/>
          </a:ln>
        </p:spPr>
        <p:txBody>
          <a:bodyPr anchorCtr="0" anchor="t" bIns="152325" lIns="304750" spcFirstLastPara="1" rIns="304750" wrap="square" tIns="152325">
            <a:normAutofit/>
          </a:bodyPr>
          <a:lstStyle>
            <a:lvl1pPr indent="-228600" lvl="0" marL="457200" algn="l">
              <a:lnSpc>
                <a:spcPct val="90000"/>
              </a:lnSpc>
              <a:spcBef>
                <a:spcPts val="3300"/>
              </a:spcBef>
              <a:spcAft>
                <a:spcPts val="0"/>
              </a:spcAft>
              <a:buClr>
                <a:schemeClr val="dk1"/>
              </a:buClr>
              <a:buSzPts val="8000"/>
              <a:buNone/>
              <a:defRPr sz="8000">
                <a:solidFill>
                  <a:schemeClr val="dk1"/>
                </a:solidFill>
              </a:defRPr>
            </a:lvl1pPr>
            <a:lvl2pPr indent="-228600" lvl="1" marL="914400" algn="l">
              <a:lnSpc>
                <a:spcPct val="90000"/>
              </a:lnSpc>
              <a:spcBef>
                <a:spcPts val="3300"/>
              </a:spcBef>
              <a:spcAft>
                <a:spcPts val="0"/>
              </a:spcAft>
              <a:buClr>
                <a:srgbClr val="8895B1"/>
              </a:buClr>
              <a:buSzPts val="6700"/>
              <a:buNone/>
              <a:defRPr sz="6700">
                <a:solidFill>
                  <a:srgbClr val="8895B1"/>
                </a:solidFill>
              </a:defRPr>
            </a:lvl2pPr>
            <a:lvl3pPr indent="-228600" lvl="2" marL="1371600" algn="l">
              <a:lnSpc>
                <a:spcPct val="90000"/>
              </a:lnSpc>
              <a:spcBef>
                <a:spcPts val="1700"/>
              </a:spcBef>
              <a:spcAft>
                <a:spcPts val="0"/>
              </a:spcAft>
              <a:buClr>
                <a:srgbClr val="8895B1"/>
              </a:buClr>
              <a:buSzPts val="6000"/>
              <a:buNone/>
              <a:defRPr sz="6000">
                <a:solidFill>
                  <a:srgbClr val="8895B1"/>
                </a:solidFill>
              </a:defRPr>
            </a:lvl3pPr>
            <a:lvl4pPr indent="-228600" lvl="3" marL="1828800" algn="l">
              <a:lnSpc>
                <a:spcPct val="90000"/>
              </a:lnSpc>
              <a:spcBef>
                <a:spcPts val="1700"/>
              </a:spcBef>
              <a:spcAft>
                <a:spcPts val="0"/>
              </a:spcAft>
              <a:buClr>
                <a:srgbClr val="8895B1"/>
              </a:buClr>
              <a:buSzPts val="5300"/>
              <a:buNone/>
              <a:defRPr sz="5300">
                <a:solidFill>
                  <a:srgbClr val="8895B1"/>
                </a:solidFill>
              </a:defRPr>
            </a:lvl4pPr>
            <a:lvl5pPr indent="-228600" lvl="4" marL="2286000" algn="l">
              <a:lnSpc>
                <a:spcPct val="90000"/>
              </a:lnSpc>
              <a:spcBef>
                <a:spcPts val="1700"/>
              </a:spcBef>
              <a:spcAft>
                <a:spcPts val="0"/>
              </a:spcAft>
              <a:buClr>
                <a:srgbClr val="8895B1"/>
              </a:buClr>
              <a:buSzPts val="5300"/>
              <a:buNone/>
              <a:defRPr sz="5300">
                <a:solidFill>
                  <a:srgbClr val="8895B1"/>
                </a:solidFill>
              </a:defRPr>
            </a:lvl5pPr>
            <a:lvl6pPr indent="-228600" lvl="5" marL="2743200" algn="l">
              <a:lnSpc>
                <a:spcPct val="90000"/>
              </a:lnSpc>
              <a:spcBef>
                <a:spcPts val="1700"/>
              </a:spcBef>
              <a:spcAft>
                <a:spcPts val="0"/>
              </a:spcAft>
              <a:buClr>
                <a:srgbClr val="8895B1"/>
              </a:buClr>
              <a:buSzPts val="5300"/>
              <a:buNone/>
              <a:defRPr sz="5300">
                <a:solidFill>
                  <a:srgbClr val="8895B1"/>
                </a:solidFill>
              </a:defRPr>
            </a:lvl6pPr>
            <a:lvl7pPr indent="-228600" lvl="6" marL="3200400" algn="l">
              <a:lnSpc>
                <a:spcPct val="90000"/>
              </a:lnSpc>
              <a:spcBef>
                <a:spcPts val="1700"/>
              </a:spcBef>
              <a:spcAft>
                <a:spcPts val="0"/>
              </a:spcAft>
              <a:buClr>
                <a:srgbClr val="8895B1"/>
              </a:buClr>
              <a:buSzPts val="5300"/>
              <a:buNone/>
              <a:defRPr sz="5300">
                <a:solidFill>
                  <a:srgbClr val="8895B1"/>
                </a:solidFill>
              </a:defRPr>
            </a:lvl7pPr>
            <a:lvl8pPr indent="-228600" lvl="7" marL="3657600" algn="l">
              <a:lnSpc>
                <a:spcPct val="90000"/>
              </a:lnSpc>
              <a:spcBef>
                <a:spcPts val="1700"/>
              </a:spcBef>
              <a:spcAft>
                <a:spcPts val="0"/>
              </a:spcAft>
              <a:buClr>
                <a:srgbClr val="8895B1"/>
              </a:buClr>
              <a:buSzPts val="5300"/>
              <a:buNone/>
              <a:defRPr sz="5300">
                <a:solidFill>
                  <a:srgbClr val="8895B1"/>
                </a:solidFill>
              </a:defRPr>
            </a:lvl8pPr>
            <a:lvl9pPr indent="-228600" lvl="8" marL="4114800" algn="l">
              <a:lnSpc>
                <a:spcPct val="90000"/>
              </a:lnSpc>
              <a:spcBef>
                <a:spcPts val="1700"/>
              </a:spcBef>
              <a:spcAft>
                <a:spcPts val="0"/>
              </a:spcAft>
              <a:buClr>
                <a:srgbClr val="8895B1"/>
              </a:buClr>
              <a:buSzPts val="5300"/>
              <a:buNone/>
              <a:defRPr sz="5300">
                <a:solidFill>
                  <a:srgbClr val="8895B1"/>
                </a:solidFil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28" name="Shape 28"/>
        <p:cNvGrpSpPr/>
        <p:nvPr/>
      </p:nvGrpSpPr>
      <p:grpSpPr>
        <a:xfrm>
          <a:off x="0" y="0"/>
          <a:ext cx="0" cy="0"/>
          <a:chOff x="0" y="0"/>
          <a:chExt cx="0" cy="0"/>
        </a:xfrm>
      </p:grpSpPr>
      <p:sp>
        <p:nvSpPr>
          <p:cNvPr id="29" name="Google Shape;29;p6"/>
          <p:cNvSpPr txBox="1"/>
          <p:nvPr>
            <p:ph type="title"/>
          </p:nvPr>
        </p:nvSpPr>
        <p:spPr>
          <a:xfrm>
            <a:off x="2514600" y="1460504"/>
            <a:ext cx="31546800" cy="5302200"/>
          </a:xfrm>
          <a:prstGeom prst="rect">
            <a:avLst/>
          </a:prstGeom>
          <a:noFill/>
          <a:ln>
            <a:noFill/>
          </a:ln>
        </p:spPr>
        <p:txBody>
          <a:bodyPr anchorCtr="0" anchor="ctr" bIns="152325" lIns="304750" spcFirstLastPara="1" rIns="304750" wrap="square" tIns="152325">
            <a:normAutofit/>
          </a:bodyPr>
          <a:lstStyle>
            <a:lvl1pPr lvl="0" algn="l">
              <a:lnSpc>
                <a:spcPct val="90000"/>
              </a:lnSpc>
              <a:spcBef>
                <a:spcPts val="0"/>
              </a:spcBef>
              <a:spcAft>
                <a:spcPts val="0"/>
              </a:spcAft>
              <a:buClr>
                <a:schemeClr val="dk1"/>
              </a:buClr>
              <a:buSzPts val="6000"/>
              <a:buNone/>
              <a:defRPr/>
            </a:lvl1pPr>
            <a:lvl2pPr lvl="1">
              <a:spcBef>
                <a:spcPts val="0"/>
              </a:spcBef>
              <a:spcAft>
                <a:spcPts val="0"/>
              </a:spcAft>
              <a:buSzPts val="4700"/>
              <a:buNone/>
              <a:defRPr/>
            </a:lvl2pPr>
            <a:lvl3pPr lvl="2">
              <a:spcBef>
                <a:spcPts val="0"/>
              </a:spcBef>
              <a:spcAft>
                <a:spcPts val="0"/>
              </a:spcAft>
              <a:buSzPts val="4700"/>
              <a:buNone/>
              <a:defRPr/>
            </a:lvl3pPr>
            <a:lvl4pPr lvl="3">
              <a:spcBef>
                <a:spcPts val="0"/>
              </a:spcBef>
              <a:spcAft>
                <a:spcPts val="0"/>
              </a:spcAft>
              <a:buSzPts val="4700"/>
              <a:buNone/>
              <a:defRPr/>
            </a:lvl4pPr>
            <a:lvl5pPr lvl="4">
              <a:spcBef>
                <a:spcPts val="0"/>
              </a:spcBef>
              <a:spcAft>
                <a:spcPts val="0"/>
              </a:spcAft>
              <a:buSzPts val="4700"/>
              <a:buNone/>
              <a:defRPr/>
            </a:lvl5pPr>
            <a:lvl6pPr lvl="5">
              <a:spcBef>
                <a:spcPts val="0"/>
              </a:spcBef>
              <a:spcAft>
                <a:spcPts val="0"/>
              </a:spcAft>
              <a:buSzPts val="4700"/>
              <a:buNone/>
              <a:defRPr/>
            </a:lvl6pPr>
            <a:lvl7pPr lvl="6">
              <a:spcBef>
                <a:spcPts val="0"/>
              </a:spcBef>
              <a:spcAft>
                <a:spcPts val="0"/>
              </a:spcAft>
              <a:buSzPts val="4700"/>
              <a:buNone/>
              <a:defRPr/>
            </a:lvl7pPr>
            <a:lvl8pPr lvl="7">
              <a:spcBef>
                <a:spcPts val="0"/>
              </a:spcBef>
              <a:spcAft>
                <a:spcPts val="0"/>
              </a:spcAft>
              <a:buSzPts val="4700"/>
              <a:buNone/>
              <a:defRPr/>
            </a:lvl8pPr>
            <a:lvl9pPr lvl="8">
              <a:spcBef>
                <a:spcPts val="0"/>
              </a:spcBef>
              <a:spcAft>
                <a:spcPts val="0"/>
              </a:spcAft>
              <a:buSzPts val="4700"/>
              <a:buNone/>
              <a:defRPr/>
            </a:lvl9pPr>
          </a:lstStyle>
          <a:p/>
        </p:txBody>
      </p:sp>
      <p:sp>
        <p:nvSpPr>
          <p:cNvPr id="30" name="Google Shape;30;p6"/>
          <p:cNvSpPr txBox="1"/>
          <p:nvPr>
            <p:ph idx="1" type="body"/>
          </p:nvPr>
        </p:nvSpPr>
        <p:spPr>
          <a:xfrm>
            <a:off x="2514600" y="7394712"/>
            <a:ext cx="14361600" cy="17313000"/>
          </a:xfrm>
          <a:prstGeom prst="rect">
            <a:avLst/>
          </a:prstGeom>
          <a:noFill/>
          <a:ln>
            <a:noFill/>
          </a:ln>
        </p:spPr>
        <p:txBody>
          <a:bodyPr anchorCtr="0" anchor="t" bIns="152325" lIns="304750" spcFirstLastPara="1" rIns="304750" wrap="square" tIns="152325">
            <a:normAutofit/>
          </a:bodyPr>
          <a:lstStyle>
            <a:lvl1pPr indent="-228600" lvl="0" marL="457200" algn="l">
              <a:lnSpc>
                <a:spcPct val="100000"/>
              </a:lnSpc>
              <a:spcBef>
                <a:spcPts val="3300"/>
              </a:spcBef>
              <a:spcAft>
                <a:spcPts val="0"/>
              </a:spcAft>
              <a:buClr>
                <a:schemeClr val="dk1"/>
              </a:buClr>
              <a:buSzPts val="7300"/>
              <a:buNone/>
              <a:defRPr sz="7300"/>
            </a:lvl1pPr>
            <a:lvl2pPr indent="-609600" lvl="1" marL="914400" algn="l">
              <a:lnSpc>
                <a:spcPct val="100000"/>
              </a:lnSpc>
              <a:spcBef>
                <a:spcPts val="3300"/>
              </a:spcBef>
              <a:spcAft>
                <a:spcPts val="0"/>
              </a:spcAft>
              <a:buClr>
                <a:schemeClr val="dk1"/>
              </a:buClr>
              <a:buSzPts val="6000"/>
              <a:buChar char="•"/>
              <a:defRPr sz="6000"/>
            </a:lvl2pPr>
            <a:lvl3pPr indent="-527050" lvl="2" marL="1371600" algn="l">
              <a:lnSpc>
                <a:spcPct val="100000"/>
              </a:lnSpc>
              <a:spcBef>
                <a:spcPts val="1700"/>
              </a:spcBef>
              <a:spcAft>
                <a:spcPts val="0"/>
              </a:spcAft>
              <a:buClr>
                <a:schemeClr val="dk1"/>
              </a:buClr>
              <a:buSzPts val="4700"/>
              <a:buChar char="•"/>
              <a:defRPr sz="4700"/>
            </a:lvl3pPr>
            <a:lvl4pPr indent="-482600" lvl="3" marL="1828800" algn="l">
              <a:lnSpc>
                <a:spcPct val="100000"/>
              </a:lnSpc>
              <a:spcBef>
                <a:spcPts val="1700"/>
              </a:spcBef>
              <a:spcAft>
                <a:spcPts val="0"/>
              </a:spcAft>
              <a:buClr>
                <a:schemeClr val="dk1"/>
              </a:buClr>
              <a:buSzPts val="4000"/>
              <a:buChar char="•"/>
              <a:defRPr sz="4000"/>
            </a:lvl4pPr>
            <a:lvl5pPr indent="-228600" lvl="4" marL="2286000" algn="l">
              <a:lnSpc>
                <a:spcPct val="90000"/>
              </a:lnSpc>
              <a:spcBef>
                <a:spcPts val="1700"/>
              </a:spcBef>
              <a:spcAft>
                <a:spcPts val="0"/>
              </a:spcAft>
              <a:buClr>
                <a:schemeClr val="dk1"/>
              </a:buClr>
              <a:buSzPts val="4000"/>
              <a:buNone/>
              <a:defRPr sz="4000"/>
            </a:lvl5pPr>
            <a:lvl6pPr indent="-609600" lvl="5" marL="2743200" algn="l">
              <a:lnSpc>
                <a:spcPct val="90000"/>
              </a:lnSpc>
              <a:spcBef>
                <a:spcPts val="1700"/>
              </a:spcBef>
              <a:spcAft>
                <a:spcPts val="0"/>
              </a:spcAft>
              <a:buClr>
                <a:schemeClr val="dk1"/>
              </a:buClr>
              <a:buSzPts val="6000"/>
              <a:buChar char="•"/>
              <a:defRPr/>
            </a:lvl6pPr>
            <a:lvl7pPr indent="-609600" lvl="6" marL="3200400" algn="l">
              <a:lnSpc>
                <a:spcPct val="90000"/>
              </a:lnSpc>
              <a:spcBef>
                <a:spcPts val="1700"/>
              </a:spcBef>
              <a:spcAft>
                <a:spcPts val="0"/>
              </a:spcAft>
              <a:buClr>
                <a:schemeClr val="dk1"/>
              </a:buClr>
              <a:buSzPts val="6000"/>
              <a:buChar char="•"/>
              <a:defRPr/>
            </a:lvl7pPr>
            <a:lvl8pPr indent="-609600" lvl="7" marL="3657600" algn="l">
              <a:lnSpc>
                <a:spcPct val="90000"/>
              </a:lnSpc>
              <a:spcBef>
                <a:spcPts val="1700"/>
              </a:spcBef>
              <a:spcAft>
                <a:spcPts val="0"/>
              </a:spcAft>
              <a:buClr>
                <a:schemeClr val="dk1"/>
              </a:buClr>
              <a:buSzPts val="6000"/>
              <a:buChar char="•"/>
              <a:defRPr/>
            </a:lvl8pPr>
            <a:lvl9pPr indent="-609600" lvl="8" marL="4114800" algn="l">
              <a:lnSpc>
                <a:spcPct val="90000"/>
              </a:lnSpc>
              <a:spcBef>
                <a:spcPts val="1700"/>
              </a:spcBef>
              <a:spcAft>
                <a:spcPts val="0"/>
              </a:spcAft>
              <a:buClr>
                <a:schemeClr val="dk1"/>
              </a:buClr>
              <a:buSzPts val="6000"/>
              <a:buChar char="•"/>
              <a:defRPr/>
            </a:lvl9pPr>
          </a:lstStyle>
          <a:p/>
        </p:txBody>
      </p:sp>
      <p:sp>
        <p:nvSpPr>
          <p:cNvPr id="31" name="Google Shape;31;p6"/>
          <p:cNvSpPr txBox="1"/>
          <p:nvPr>
            <p:ph idx="2" type="body"/>
          </p:nvPr>
        </p:nvSpPr>
        <p:spPr>
          <a:xfrm>
            <a:off x="19699896" y="7461252"/>
            <a:ext cx="14361600" cy="17405400"/>
          </a:xfrm>
          <a:prstGeom prst="rect">
            <a:avLst/>
          </a:prstGeom>
          <a:noFill/>
          <a:ln>
            <a:noFill/>
          </a:ln>
        </p:spPr>
        <p:txBody>
          <a:bodyPr anchorCtr="0" anchor="t" bIns="152325" lIns="304750" spcFirstLastPara="1" rIns="304750" wrap="square" tIns="152325">
            <a:normAutofit/>
          </a:bodyPr>
          <a:lstStyle>
            <a:lvl1pPr indent="-228600" lvl="0" marL="457200" algn="l">
              <a:lnSpc>
                <a:spcPct val="100000"/>
              </a:lnSpc>
              <a:spcBef>
                <a:spcPts val="3300"/>
              </a:spcBef>
              <a:spcAft>
                <a:spcPts val="0"/>
              </a:spcAft>
              <a:buClr>
                <a:schemeClr val="dk1"/>
              </a:buClr>
              <a:buSzPts val="7300"/>
              <a:buNone/>
              <a:defRPr sz="7300"/>
            </a:lvl1pPr>
            <a:lvl2pPr indent="-609600" lvl="1" marL="914400" algn="l">
              <a:lnSpc>
                <a:spcPct val="100000"/>
              </a:lnSpc>
              <a:spcBef>
                <a:spcPts val="3300"/>
              </a:spcBef>
              <a:spcAft>
                <a:spcPts val="0"/>
              </a:spcAft>
              <a:buClr>
                <a:schemeClr val="dk1"/>
              </a:buClr>
              <a:buSzPts val="6000"/>
              <a:buChar char="•"/>
              <a:defRPr sz="6000"/>
            </a:lvl2pPr>
            <a:lvl3pPr indent="-527050" lvl="2" marL="1371600" algn="l">
              <a:lnSpc>
                <a:spcPct val="100000"/>
              </a:lnSpc>
              <a:spcBef>
                <a:spcPts val="1700"/>
              </a:spcBef>
              <a:spcAft>
                <a:spcPts val="0"/>
              </a:spcAft>
              <a:buClr>
                <a:schemeClr val="dk1"/>
              </a:buClr>
              <a:buSzPts val="4700"/>
              <a:buChar char="•"/>
              <a:defRPr sz="4700"/>
            </a:lvl3pPr>
            <a:lvl4pPr indent="-482600" lvl="3" marL="1828800" algn="l">
              <a:lnSpc>
                <a:spcPct val="100000"/>
              </a:lnSpc>
              <a:spcBef>
                <a:spcPts val="1700"/>
              </a:spcBef>
              <a:spcAft>
                <a:spcPts val="0"/>
              </a:spcAft>
              <a:buClr>
                <a:schemeClr val="dk1"/>
              </a:buClr>
              <a:buSzPts val="4000"/>
              <a:buChar char="•"/>
              <a:defRPr sz="4000"/>
            </a:lvl4pPr>
            <a:lvl5pPr indent="-228600" lvl="4" marL="2286000" algn="l">
              <a:lnSpc>
                <a:spcPct val="90000"/>
              </a:lnSpc>
              <a:spcBef>
                <a:spcPts val="1700"/>
              </a:spcBef>
              <a:spcAft>
                <a:spcPts val="0"/>
              </a:spcAft>
              <a:buClr>
                <a:schemeClr val="dk1"/>
              </a:buClr>
              <a:buSzPts val="4000"/>
              <a:buNone/>
              <a:defRPr sz="4000"/>
            </a:lvl5pPr>
            <a:lvl6pPr indent="-609600" lvl="5" marL="2743200" algn="l">
              <a:lnSpc>
                <a:spcPct val="90000"/>
              </a:lnSpc>
              <a:spcBef>
                <a:spcPts val="1700"/>
              </a:spcBef>
              <a:spcAft>
                <a:spcPts val="0"/>
              </a:spcAft>
              <a:buClr>
                <a:schemeClr val="dk1"/>
              </a:buClr>
              <a:buSzPts val="6000"/>
              <a:buChar char="•"/>
              <a:defRPr/>
            </a:lvl6pPr>
            <a:lvl7pPr indent="-609600" lvl="6" marL="3200400" algn="l">
              <a:lnSpc>
                <a:spcPct val="90000"/>
              </a:lnSpc>
              <a:spcBef>
                <a:spcPts val="1700"/>
              </a:spcBef>
              <a:spcAft>
                <a:spcPts val="0"/>
              </a:spcAft>
              <a:buClr>
                <a:schemeClr val="dk1"/>
              </a:buClr>
              <a:buSzPts val="6000"/>
              <a:buChar char="•"/>
              <a:defRPr/>
            </a:lvl7pPr>
            <a:lvl8pPr indent="-609600" lvl="7" marL="3657600" algn="l">
              <a:lnSpc>
                <a:spcPct val="90000"/>
              </a:lnSpc>
              <a:spcBef>
                <a:spcPts val="1700"/>
              </a:spcBef>
              <a:spcAft>
                <a:spcPts val="0"/>
              </a:spcAft>
              <a:buClr>
                <a:schemeClr val="dk1"/>
              </a:buClr>
              <a:buSzPts val="6000"/>
              <a:buChar char="•"/>
              <a:defRPr/>
            </a:lvl8pPr>
            <a:lvl9pPr indent="-609600" lvl="8" marL="4114800" algn="l">
              <a:lnSpc>
                <a:spcPct val="90000"/>
              </a:lnSpc>
              <a:spcBef>
                <a:spcPts val="1700"/>
              </a:spcBef>
              <a:spcAft>
                <a:spcPts val="0"/>
              </a:spcAft>
              <a:buClr>
                <a:schemeClr val="dk1"/>
              </a:buClr>
              <a:buSzPts val="6000"/>
              <a:buChar char="•"/>
              <a:defRPr/>
            </a:lvl9pPr>
          </a:lstStyle>
          <a:p/>
        </p:txBody>
      </p:sp>
      <p:sp>
        <p:nvSpPr>
          <p:cNvPr id="32" name="Google Shape;32;p6"/>
          <p:cNvSpPr/>
          <p:nvPr/>
        </p:nvSpPr>
        <p:spPr>
          <a:xfrm>
            <a:off x="18249903" y="7302500"/>
            <a:ext cx="190500" cy="17564100"/>
          </a:xfrm>
          <a:prstGeom prst="rect">
            <a:avLst/>
          </a:prstGeom>
          <a:solidFill>
            <a:schemeClr val="dk1"/>
          </a:solidFill>
          <a:ln>
            <a:noFill/>
          </a:ln>
        </p:spPr>
        <p:txBody>
          <a:bodyPr anchorCtr="0" anchor="ctr" bIns="152325" lIns="304750" spcFirstLastPara="1" rIns="304750" wrap="square" tIns="152325">
            <a:noAutofit/>
          </a:bodyPr>
          <a:lstStyle/>
          <a:p>
            <a:pPr indent="0" lvl="0" marL="0" marR="0" rtl="0" algn="ctr">
              <a:spcBef>
                <a:spcPts val="0"/>
              </a:spcBef>
              <a:spcAft>
                <a:spcPts val="0"/>
              </a:spcAft>
              <a:buNone/>
            </a:pPr>
            <a:r>
              <a:t/>
            </a:r>
            <a:endParaRPr b="0" i="0" sz="3000" u="none" cap="none" strike="noStrike">
              <a:solidFill>
                <a:schemeClr val="lt1"/>
              </a:solidFill>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Bullets">
  <p:cSld name="2 Bullets">
    <p:spTree>
      <p:nvGrpSpPr>
        <p:cNvPr id="33" name="Shape 33"/>
        <p:cNvGrpSpPr/>
        <p:nvPr/>
      </p:nvGrpSpPr>
      <p:grpSpPr>
        <a:xfrm>
          <a:off x="0" y="0"/>
          <a:ext cx="0" cy="0"/>
          <a:chOff x="0" y="0"/>
          <a:chExt cx="0" cy="0"/>
        </a:xfrm>
      </p:grpSpPr>
      <p:sp>
        <p:nvSpPr>
          <p:cNvPr id="34" name="Google Shape;34;p7"/>
          <p:cNvSpPr txBox="1"/>
          <p:nvPr>
            <p:ph type="title"/>
          </p:nvPr>
        </p:nvSpPr>
        <p:spPr>
          <a:xfrm>
            <a:off x="2514600" y="1460504"/>
            <a:ext cx="31546800" cy="5302200"/>
          </a:xfrm>
          <a:prstGeom prst="rect">
            <a:avLst/>
          </a:prstGeom>
          <a:noFill/>
          <a:ln>
            <a:noFill/>
          </a:ln>
        </p:spPr>
        <p:txBody>
          <a:bodyPr anchorCtr="0" anchor="ctr" bIns="152325" lIns="304750" spcFirstLastPara="1" rIns="304750" wrap="square" tIns="152325">
            <a:normAutofit/>
          </a:bodyPr>
          <a:lstStyle>
            <a:lvl1pPr lvl="0" algn="l">
              <a:lnSpc>
                <a:spcPct val="90000"/>
              </a:lnSpc>
              <a:spcBef>
                <a:spcPts val="0"/>
              </a:spcBef>
              <a:spcAft>
                <a:spcPts val="0"/>
              </a:spcAft>
              <a:buClr>
                <a:schemeClr val="dk1"/>
              </a:buClr>
              <a:buSzPts val="6000"/>
              <a:buNone/>
              <a:defRPr/>
            </a:lvl1pPr>
            <a:lvl2pPr lvl="1">
              <a:spcBef>
                <a:spcPts val="0"/>
              </a:spcBef>
              <a:spcAft>
                <a:spcPts val="0"/>
              </a:spcAft>
              <a:buSzPts val="4700"/>
              <a:buNone/>
              <a:defRPr/>
            </a:lvl2pPr>
            <a:lvl3pPr lvl="2">
              <a:spcBef>
                <a:spcPts val="0"/>
              </a:spcBef>
              <a:spcAft>
                <a:spcPts val="0"/>
              </a:spcAft>
              <a:buSzPts val="4700"/>
              <a:buNone/>
              <a:defRPr/>
            </a:lvl3pPr>
            <a:lvl4pPr lvl="3">
              <a:spcBef>
                <a:spcPts val="0"/>
              </a:spcBef>
              <a:spcAft>
                <a:spcPts val="0"/>
              </a:spcAft>
              <a:buSzPts val="4700"/>
              <a:buNone/>
              <a:defRPr/>
            </a:lvl4pPr>
            <a:lvl5pPr lvl="4">
              <a:spcBef>
                <a:spcPts val="0"/>
              </a:spcBef>
              <a:spcAft>
                <a:spcPts val="0"/>
              </a:spcAft>
              <a:buSzPts val="4700"/>
              <a:buNone/>
              <a:defRPr/>
            </a:lvl5pPr>
            <a:lvl6pPr lvl="5">
              <a:spcBef>
                <a:spcPts val="0"/>
              </a:spcBef>
              <a:spcAft>
                <a:spcPts val="0"/>
              </a:spcAft>
              <a:buSzPts val="4700"/>
              <a:buNone/>
              <a:defRPr/>
            </a:lvl6pPr>
            <a:lvl7pPr lvl="6">
              <a:spcBef>
                <a:spcPts val="0"/>
              </a:spcBef>
              <a:spcAft>
                <a:spcPts val="0"/>
              </a:spcAft>
              <a:buSzPts val="4700"/>
              <a:buNone/>
              <a:defRPr/>
            </a:lvl7pPr>
            <a:lvl8pPr lvl="7">
              <a:spcBef>
                <a:spcPts val="0"/>
              </a:spcBef>
              <a:spcAft>
                <a:spcPts val="0"/>
              </a:spcAft>
              <a:buSzPts val="4700"/>
              <a:buNone/>
              <a:defRPr/>
            </a:lvl8pPr>
            <a:lvl9pPr lvl="8">
              <a:spcBef>
                <a:spcPts val="0"/>
              </a:spcBef>
              <a:spcAft>
                <a:spcPts val="0"/>
              </a:spcAft>
              <a:buSzPts val="4700"/>
              <a:buNone/>
              <a:defRPr/>
            </a:lvl9pPr>
          </a:lstStyle>
          <a:p/>
        </p:txBody>
      </p:sp>
      <p:sp>
        <p:nvSpPr>
          <p:cNvPr id="35" name="Google Shape;35;p7"/>
          <p:cNvSpPr txBox="1"/>
          <p:nvPr>
            <p:ph idx="1" type="body"/>
          </p:nvPr>
        </p:nvSpPr>
        <p:spPr>
          <a:xfrm>
            <a:off x="2514600" y="7302500"/>
            <a:ext cx="14361600" cy="17405400"/>
          </a:xfrm>
          <a:prstGeom prst="rect">
            <a:avLst/>
          </a:prstGeom>
          <a:noFill/>
          <a:ln>
            <a:noFill/>
          </a:ln>
        </p:spPr>
        <p:txBody>
          <a:bodyPr anchorCtr="0" anchor="t" bIns="152325" lIns="304750" spcFirstLastPara="1" rIns="304750" wrap="square" tIns="152325">
            <a:normAutofit/>
          </a:bodyPr>
          <a:lstStyle>
            <a:lvl1pPr indent="-692150" lvl="0" marL="457200" algn="l">
              <a:lnSpc>
                <a:spcPct val="100000"/>
              </a:lnSpc>
              <a:spcBef>
                <a:spcPts val="3300"/>
              </a:spcBef>
              <a:spcAft>
                <a:spcPts val="0"/>
              </a:spcAft>
              <a:buClr>
                <a:schemeClr val="dk1"/>
              </a:buClr>
              <a:buSzPts val="7300"/>
              <a:buFont typeface="Arial"/>
              <a:buChar char="•"/>
              <a:defRPr sz="7300"/>
            </a:lvl1pPr>
            <a:lvl2pPr indent="-609600" lvl="1" marL="914400" algn="l">
              <a:lnSpc>
                <a:spcPct val="100000"/>
              </a:lnSpc>
              <a:spcBef>
                <a:spcPts val="3300"/>
              </a:spcBef>
              <a:spcAft>
                <a:spcPts val="0"/>
              </a:spcAft>
              <a:buClr>
                <a:schemeClr val="dk1"/>
              </a:buClr>
              <a:buSzPts val="6000"/>
              <a:buChar char="•"/>
              <a:defRPr sz="6000"/>
            </a:lvl2pPr>
            <a:lvl3pPr indent="-527050" lvl="2" marL="1371600" algn="l">
              <a:lnSpc>
                <a:spcPct val="100000"/>
              </a:lnSpc>
              <a:spcBef>
                <a:spcPts val="1700"/>
              </a:spcBef>
              <a:spcAft>
                <a:spcPts val="0"/>
              </a:spcAft>
              <a:buClr>
                <a:schemeClr val="dk1"/>
              </a:buClr>
              <a:buSzPts val="4700"/>
              <a:buChar char="•"/>
              <a:defRPr sz="4700"/>
            </a:lvl3pPr>
            <a:lvl4pPr indent="-482600" lvl="3" marL="1828800" algn="l">
              <a:lnSpc>
                <a:spcPct val="90000"/>
              </a:lnSpc>
              <a:spcBef>
                <a:spcPts val="1700"/>
              </a:spcBef>
              <a:spcAft>
                <a:spcPts val="0"/>
              </a:spcAft>
              <a:buClr>
                <a:schemeClr val="dk1"/>
              </a:buClr>
              <a:buSzPts val="4000"/>
              <a:buChar char="•"/>
              <a:defRPr sz="4000"/>
            </a:lvl4pPr>
            <a:lvl5pPr indent="-228600" lvl="4" marL="2286000" algn="l">
              <a:lnSpc>
                <a:spcPct val="90000"/>
              </a:lnSpc>
              <a:spcBef>
                <a:spcPts val="1700"/>
              </a:spcBef>
              <a:spcAft>
                <a:spcPts val="0"/>
              </a:spcAft>
              <a:buClr>
                <a:schemeClr val="dk1"/>
              </a:buClr>
              <a:buSzPts val="4000"/>
              <a:buNone/>
              <a:defRPr sz="4000"/>
            </a:lvl5pPr>
            <a:lvl6pPr indent="-609600" lvl="5" marL="2743200" algn="l">
              <a:lnSpc>
                <a:spcPct val="90000"/>
              </a:lnSpc>
              <a:spcBef>
                <a:spcPts val="1700"/>
              </a:spcBef>
              <a:spcAft>
                <a:spcPts val="0"/>
              </a:spcAft>
              <a:buClr>
                <a:schemeClr val="dk1"/>
              </a:buClr>
              <a:buSzPts val="6000"/>
              <a:buChar char="•"/>
              <a:defRPr/>
            </a:lvl6pPr>
            <a:lvl7pPr indent="-609600" lvl="6" marL="3200400" algn="l">
              <a:lnSpc>
                <a:spcPct val="90000"/>
              </a:lnSpc>
              <a:spcBef>
                <a:spcPts val="1700"/>
              </a:spcBef>
              <a:spcAft>
                <a:spcPts val="0"/>
              </a:spcAft>
              <a:buClr>
                <a:schemeClr val="dk1"/>
              </a:buClr>
              <a:buSzPts val="6000"/>
              <a:buChar char="•"/>
              <a:defRPr/>
            </a:lvl7pPr>
            <a:lvl8pPr indent="-609600" lvl="7" marL="3657600" algn="l">
              <a:lnSpc>
                <a:spcPct val="90000"/>
              </a:lnSpc>
              <a:spcBef>
                <a:spcPts val="1700"/>
              </a:spcBef>
              <a:spcAft>
                <a:spcPts val="0"/>
              </a:spcAft>
              <a:buClr>
                <a:schemeClr val="dk1"/>
              </a:buClr>
              <a:buSzPts val="6000"/>
              <a:buChar char="•"/>
              <a:defRPr/>
            </a:lvl8pPr>
            <a:lvl9pPr indent="-609600" lvl="8" marL="4114800" algn="l">
              <a:lnSpc>
                <a:spcPct val="90000"/>
              </a:lnSpc>
              <a:spcBef>
                <a:spcPts val="1700"/>
              </a:spcBef>
              <a:spcAft>
                <a:spcPts val="0"/>
              </a:spcAft>
              <a:buClr>
                <a:schemeClr val="dk1"/>
              </a:buClr>
              <a:buSzPts val="6000"/>
              <a:buChar char="•"/>
              <a:defRPr/>
            </a:lvl9pPr>
          </a:lstStyle>
          <a:p/>
        </p:txBody>
      </p:sp>
      <p:sp>
        <p:nvSpPr>
          <p:cNvPr id="36" name="Google Shape;36;p7"/>
          <p:cNvSpPr txBox="1"/>
          <p:nvPr>
            <p:ph idx="2" type="body"/>
          </p:nvPr>
        </p:nvSpPr>
        <p:spPr>
          <a:xfrm>
            <a:off x="19699896" y="7461252"/>
            <a:ext cx="14361600" cy="17405400"/>
          </a:xfrm>
          <a:prstGeom prst="rect">
            <a:avLst/>
          </a:prstGeom>
          <a:noFill/>
          <a:ln>
            <a:noFill/>
          </a:ln>
        </p:spPr>
        <p:txBody>
          <a:bodyPr anchorCtr="0" anchor="t" bIns="152325" lIns="304750" spcFirstLastPara="1" rIns="304750" wrap="square" tIns="152325">
            <a:normAutofit/>
          </a:bodyPr>
          <a:lstStyle>
            <a:lvl1pPr indent="-692150" lvl="0" marL="457200" algn="l">
              <a:lnSpc>
                <a:spcPct val="100000"/>
              </a:lnSpc>
              <a:spcBef>
                <a:spcPts val="3300"/>
              </a:spcBef>
              <a:spcAft>
                <a:spcPts val="0"/>
              </a:spcAft>
              <a:buClr>
                <a:schemeClr val="dk1"/>
              </a:buClr>
              <a:buSzPts val="7300"/>
              <a:buFont typeface="Arial"/>
              <a:buChar char="•"/>
              <a:defRPr sz="7300"/>
            </a:lvl1pPr>
            <a:lvl2pPr indent="-609600" lvl="1" marL="914400" algn="l">
              <a:lnSpc>
                <a:spcPct val="100000"/>
              </a:lnSpc>
              <a:spcBef>
                <a:spcPts val="3300"/>
              </a:spcBef>
              <a:spcAft>
                <a:spcPts val="0"/>
              </a:spcAft>
              <a:buClr>
                <a:schemeClr val="dk1"/>
              </a:buClr>
              <a:buSzPts val="6000"/>
              <a:buChar char="•"/>
              <a:defRPr sz="6000"/>
            </a:lvl2pPr>
            <a:lvl3pPr indent="-527050" lvl="2" marL="1371600" algn="l">
              <a:lnSpc>
                <a:spcPct val="100000"/>
              </a:lnSpc>
              <a:spcBef>
                <a:spcPts val="1700"/>
              </a:spcBef>
              <a:spcAft>
                <a:spcPts val="0"/>
              </a:spcAft>
              <a:buClr>
                <a:schemeClr val="dk1"/>
              </a:buClr>
              <a:buSzPts val="4700"/>
              <a:buChar char="•"/>
              <a:defRPr sz="4700"/>
            </a:lvl3pPr>
            <a:lvl4pPr indent="-482600" lvl="3" marL="1828800" algn="l">
              <a:lnSpc>
                <a:spcPct val="90000"/>
              </a:lnSpc>
              <a:spcBef>
                <a:spcPts val="1700"/>
              </a:spcBef>
              <a:spcAft>
                <a:spcPts val="0"/>
              </a:spcAft>
              <a:buClr>
                <a:schemeClr val="dk1"/>
              </a:buClr>
              <a:buSzPts val="4000"/>
              <a:buChar char="•"/>
              <a:defRPr sz="4000"/>
            </a:lvl4pPr>
            <a:lvl5pPr indent="-228600" lvl="4" marL="2286000" algn="l">
              <a:lnSpc>
                <a:spcPct val="90000"/>
              </a:lnSpc>
              <a:spcBef>
                <a:spcPts val="1700"/>
              </a:spcBef>
              <a:spcAft>
                <a:spcPts val="0"/>
              </a:spcAft>
              <a:buClr>
                <a:schemeClr val="dk1"/>
              </a:buClr>
              <a:buSzPts val="4000"/>
              <a:buNone/>
              <a:defRPr sz="4000"/>
            </a:lvl5pPr>
            <a:lvl6pPr indent="-609600" lvl="5" marL="2743200" algn="l">
              <a:lnSpc>
                <a:spcPct val="90000"/>
              </a:lnSpc>
              <a:spcBef>
                <a:spcPts val="1700"/>
              </a:spcBef>
              <a:spcAft>
                <a:spcPts val="0"/>
              </a:spcAft>
              <a:buClr>
                <a:schemeClr val="dk1"/>
              </a:buClr>
              <a:buSzPts val="6000"/>
              <a:buChar char="•"/>
              <a:defRPr/>
            </a:lvl6pPr>
            <a:lvl7pPr indent="-609600" lvl="6" marL="3200400" algn="l">
              <a:lnSpc>
                <a:spcPct val="90000"/>
              </a:lnSpc>
              <a:spcBef>
                <a:spcPts val="1700"/>
              </a:spcBef>
              <a:spcAft>
                <a:spcPts val="0"/>
              </a:spcAft>
              <a:buClr>
                <a:schemeClr val="dk1"/>
              </a:buClr>
              <a:buSzPts val="6000"/>
              <a:buChar char="•"/>
              <a:defRPr/>
            </a:lvl7pPr>
            <a:lvl8pPr indent="-609600" lvl="7" marL="3657600" algn="l">
              <a:lnSpc>
                <a:spcPct val="90000"/>
              </a:lnSpc>
              <a:spcBef>
                <a:spcPts val="1700"/>
              </a:spcBef>
              <a:spcAft>
                <a:spcPts val="0"/>
              </a:spcAft>
              <a:buClr>
                <a:schemeClr val="dk1"/>
              </a:buClr>
              <a:buSzPts val="6000"/>
              <a:buChar char="•"/>
              <a:defRPr/>
            </a:lvl8pPr>
            <a:lvl9pPr indent="-609600" lvl="8" marL="4114800" algn="l">
              <a:lnSpc>
                <a:spcPct val="90000"/>
              </a:lnSpc>
              <a:spcBef>
                <a:spcPts val="1700"/>
              </a:spcBef>
              <a:spcAft>
                <a:spcPts val="0"/>
              </a:spcAft>
              <a:buClr>
                <a:schemeClr val="dk1"/>
              </a:buClr>
              <a:buSzPts val="6000"/>
              <a:buChar char="•"/>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7" name="Shape 37"/>
        <p:cNvGrpSpPr/>
        <p:nvPr/>
      </p:nvGrpSpPr>
      <p:grpSpPr>
        <a:xfrm>
          <a:off x="0" y="0"/>
          <a:ext cx="0" cy="0"/>
          <a:chOff x="0" y="0"/>
          <a:chExt cx="0" cy="0"/>
        </a:xfrm>
      </p:grpSpPr>
      <p:sp>
        <p:nvSpPr>
          <p:cNvPr id="38" name="Google Shape;38;p8"/>
          <p:cNvSpPr txBox="1"/>
          <p:nvPr>
            <p:ph type="title"/>
          </p:nvPr>
        </p:nvSpPr>
        <p:spPr>
          <a:xfrm>
            <a:off x="2519364" y="1460504"/>
            <a:ext cx="31546800" cy="5302200"/>
          </a:xfrm>
          <a:prstGeom prst="rect">
            <a:avLst/>
          </a:prstGeom>
          <a:noFill/>
          <a:ln>
            <a:noFill/>
          </a:ln>
        </p:spPr>
        <p:txBody>
          <a:bodyPr anchorCtr="0" anchor="ctr" bIns="152325" lIns="304750" spcFirstLastPara="1" rIns="304750" wrap="square" tIns="152325">
            <a:normAutofit/>
          </a:bodyPr>
          <a:lstStyle>
            <a:lvl1pPr lvl="0" algn="l">
              <a:lnSpc>
                <a:spcPct val="90000"/>
              </a:lnSpc>
              <a:spcBef>
                <a:spcPts val="0"/>
              </a:spcBef>
              <a:spcAft>
                <a:spcPts val="0"/>
              </a:spcAft>
              <a:buClr>
                <a:schemeClr val="dk1"/>
              </a:buClr>
              <a:buSzPts val="6000"/>
              <a:buNone/>
              <a:defRPr/>
            </a:lvl1pPr>
            <a:lvl2pPr lvl="1">
              <a:spcBef>
                <a:spcPts val="0"/>
              </a:spcBef>
              <a:spcAft>
                <a:spcPts val="0"/>
              </a:spcAft>
              <a:buSzPts val="4700"/>
              <a:buNone/>
              <a:defRPr/>
            </a:lvl2pPr>
            <a:lvl3pPr lvl="2">
              <a:spcBef>
                <a:spcPts val="0"/>
              </a:spcBef>
              <a:spcAft>
                <a:spcPts val="0"/>
              </a:spcAft>
              <a:buSzPts val="4700"/>
              <a:buNone/>
              <a:defRPr/>
            </a:lvl3pPr>
            <a:lvl4pPr lvl="3">
              <a:spcBef>
                <a:spcPts val="0"/>
              </a:spcBef>
              <a:spcAft>
                <a:spcPts val="0"/>
              </a:spcAft>
              <a:buSzPts val="4700"/>
              <a:buNone/>
              <a:defRPr/>
            </a:lvl4pPr>
            <a:lvl5pPr lvl="4">
              <a:spcBef>
                <a:spcPts val="0"/>
              </a:spcBef>
              <a:spcAft>
                <a:spcPts val="0"/>
              </a:spcAft>
              <a:buSzPts val="4700"/>
              <a:buNone/>
              <a:defRPr/>
            </a:lvl5pPr>
            <a:lvl6pPr lvl="5">
              <a:spcBef>
                <a:spcPts val="0"/>
              </a:spcBef>
              <a:spcAft>
                <a:spcPts val="0"/>
              </a:spcAft>
              <a:buSzPts val="4700"/>
              <a:buNone/>
              <a:defRPr/>
            </a:lvl6pPr>
            <a:lvl7pPr lvl="6">
              <a:spcBef>
                <a:spcPts val="0"/>
              </a:spcBef>
              <a:spcAft>
                <a:spcPts val="0"/>
              </a:spcAft>
              <a:buSzPts val="4700"/>
              <a:buNone/>
              <a:defRPr/>
            </a:lvl7pPr>
            <a:lvl8pPr lvl="7">
              <a:spcBef>
                <a:spcPts val="0"/>
              </a:spcBef>
              <a:spcAft>
                <a:spcPts val="0"/>
              </a:spcAft>
              <a:buSzPts val="4700"/>
              <a:buNone/>
              <a:defRPr/>
            </a:lvl8pPr>
            <a:lvl9pPr lvl="8">
              <a:spcBef>
                <a:spcPts val="0"/>
              </a:spcBef>
              <a:spcAft>
                <a:spcPts val="0"/>
              </a:spcAft>
              <a:buSzPts val="4700"/>
              <a:buNone/>
              <a:defRPr/>
            </a:lvl9pPr>
          </a:lstStyle>
          <a:p/>
        </p:txBody>
      </p:sp>
      <p:sp>
        <p:nvSpPr>
          <p:cNvPr id="39" name="Google Shape;39;p8"/>
          <p:cNvSpPr txBox="1"/>
          <p:nvPr>
            <p:ph idx="1" type="body"/>
          </p:nvPr>
        </p:nvSpPr>
        <p:spPr>
          <a:xfrm>
            <a:off x="2519367" y="7235684"/>
            <a:ext cx="15473400" cy="2784600"/>
          </a:xfrm>
          <a:prstGeom prst="rect">
            <a:avLst/>
          </a:prstGeom>
          <a:noFill/>
          <a:ln>
            <a:noFill/>
          </a:ln>
        </p:spPr>
        <p:txBody>
          <a:bodyPr anchorCtr="0" anchor="b" bIns="152325" lIns="304750" spcFirstLastPara="1" rIns="304750" wrap="square" tIns="152325">
            <a:normAutofit/>
          </a:bodyPr>
          <a:lstStyle>
            <a:lvl1pPr indent="-228600" lvl="0" marL="457200" algn="l">
              <a:lnSpc>
                <a:spcPct val="90000"/>
              </a:lnSpc>
              <a:spcBef>
                <a:spcPts val="3300"/>
              </a:spcBef>
              <a:spcAft>
                <a:spcPts val="0"/>
              </a:spcAft>
              <a:buClr>
                <a:schemeClr val="dk1"/>
              </a:buClr>
              <a:buSzPts val="8000"/>
              <a:buNone/>
              <a:defRPr b="1" sz="8000"/>
            </a:lvl1pPr>
            <a:lvl2pPr indent="-228600" lvl="1" marL="914400" algn="l">
              <a:lnSpc>
                <a:spcPct val="90000"/>
              </a:lnSpc>
              <a:spcBef>
                <a:spcPts val="3300"/>
              </a:spcBef>
              <a:spcAft>
                <a:spcPts val="0"/>
              </a:spcAft>
              <a:buClr>
                <a:schemeClr val="dk1"/>
              </a:buClr>
              <a:buSzPts val="6700"/>
              <a:buNone/>
              <a:defRPr b="1" sz="6700"/>
            </a:lvl2pPr>
            <a:lvl3pPr indent="-228600" lvl="2" marL="1371600" algn="l">
              <a:lnSpc>
                <a:spcPct val="90000"/>
              </a:lnSpc>
              <a:spcBef>
                <a:spcPts val="1700"/>
              </a:spcBef>
              <a:spcAft>
                <a:spcPts val="0"/>
              </a:spcAft>
              <a:buClr>
                <a:schemeClr val="dk1"/>
              </a:buClr>
              <a:buSzPts val="6000"/>
              <a:buNone/>
              <a:defRPr b="1" sz="6000"/>
            </a:lvl3pPr>
            <a:lvl4pPr indent="-228600" lvl="3" marL="1828800" algn="l">
              <a:lnSpc>
                <a:spcPct val="90000"/>
              </a:lnSpc>
              <a:spcBef>
                <a:spcPts val="1700"/>
              </a:spcBef>
              <a:spcAft>
                <a:spcPts val="0"/>
              </a:spcAft>
              <a:buClr>
                <a:schemeClr val="dk1"/>
              </a:buClr>
              <a:buSzPts val="5300"/>
              <a:buNone/>
              <a:defRPr b="1" sz="5300"/>
            </a:lvl4pPr>
            <a:lvl5pPr indent="-228600" lvl="4" marL="2286000" algn="l">
              <a:lnSpc>
                <a:spcPct val="90000"/>
              </a:lnSpc>
              <a:spcBef>
                <a:spcPts val="1700"/>
              </a:spcBef>
              <a:spcAft>
                <a:spcPts val="0"/>
              </a:spcAft>
              <a:buClr>
                <a:schemeClr val="dk1"/>
              </a:buClr>
              <a:buSzPts val="5300"/>
              <a:buNone/>
              <a:defRPr b="1" sz="5300"/>
            </a:lvl5pPr>
            <a:lvl6pPr indent="-228600" lvl="5" marL="2743200" algn="l">
              <a:lnSpc>
                <a:spcPct val="90000"/>
              </a:lnSpc>
              <a:spcBef>
                <a:spcPts val="1700"/>
              </a:spcBef>
              <a:spcAft>
                <a:spcPts val="0"/>
              </a:spcAft>
              <a:buClr>
                <a:schemeClr val="dk1"/>
              </a:buClr>
              <a:buSzPts val="5300"/>
              <a:buNone/>
              <a:defRPr b="1" sz="5300"/>
            </a:lvl6pPr>
            <a:lvl7pPr indent="-228600" lvl="6" marL="3200400" algn="l">
              <a:lnSpc>
                <a:spcPct val="90000"/>
              </a:lnSpc>
              <a:spcBef>
                <a:spcPts val="1700"/>
              </a:spcBef>
              <a:spcAft>
                <a:spcPts val="0"/>
              </a:spcAft>
              <a:buClr>
                <a:schemeClr val="dk1"/>
              </a:buClr>
              <a:buSzPts val="5300"/>
              <a:buNone/>
              <a:defRPr b="1" sz="5300"/>
            </a:lvl7pPr>
            <a:lvl8pPr indent="-228600" lvl="7" marL="3657600" algn="l">
              <a:lnSpc>
                <a:spcPct val="90000"/>
              </a:lnSpc>
              <a:spcBef>
                <a:spcPts val="1700"/>
              </a:spcBef>
              <a:spcAft>
                <a:spcPts val="0"/>
              </a:spcAft>
              <a:buClr>
                <a:schemeClr val="dk1"/>
              </a:buClr>
              <a:buSzPts val="5300"/>
              <a:buNone/>
              <a:defRPr b="1" sz="5300"/>
            </a:lvl8pPr>
            <a:lvl9pPr indent="-228600" lvl="8" marL="4114800" algn="l">
              <a:lnSpc>
                <a:spcPct val="90000"/>
              </a:lnSpc>
              <a:spcBef>
                <a:spcPts val="1700"/>
              </a:spcBef>
              <a:spcAft>
                <a:spcPts val="0"/>
              </a:spcAft>
              <a:buClr>
                <a:schemeClr val="dk1"/>
              </a:buClr>
              <a:buSzPts val="5300"/>
              <a:buNone/>
              <a:defRPr b="1" sz="5300"/>
            </a:lvl9pPr>
          </a:lstStyle>
          <a:p/>
        </p:txBody>
      </p:sp>
      <p:sp>
        <p:nvSpPr>
          <p:cNvPr id="40" name="Google Shape;40;p8"/>
          <p:cNvSpPr txBox="1"/>
          <p:nvPr>
            <p:ph idx="2" type="body"/>
          </p:nvPr>
        </p:nvSpPr>
        <p:spPr>
          <a:xfrm>
            <a:off x="2519367" y="10668000"/>
            <a:ext cx="15473400" cy="14090700"/>
          </a:xfrm>
          <a:prstGeom prst="rect">
            <a:avLst/>
          </a:prstGeom>
          <a:noFill/>
          <a:ln>
            <a:noFill/>
          </a:ln>
        </p:spPr>
        <p:txBody>
          <a:bodyPr anchorCtr="0" anchor="t" bIns="152325" lIns="304750" spcFirstLastPara="1" rIns="304750" wrap="square" tIns="152325">
            <a:normAutofit/>
          </a:bodyPr>
          <a:lstStyle>
            <a:lvl1pPr indent="-692150" lvl="0" marL="457200" algn="l">
              <a:lnSpc>
                <a:spcPct val="100000"/>
              </a:lnSpc>
              <a:spcBef>
                <a:spcPts val="3300"/>
              </a:spcBef>
              <a:spcAft>
                <a:spcPts val="0"/>
              </a:spcAft>
              <a:buClr>
                <a:schemeClr val="dk1"/>
              </a:buClr>
              <a:buSzPts val="7300"/>
              <a:buChar char="•"/>
              <a:defRPr sz="7300"/>
            </a:lvl1pPr>
            <a:lvl2pPr indent="-609600" lvl="1" marL="914400" algn="l">
              <a:lnSpc>
                <a:spcPct val="100000"/>
              </a:lnSpc>
              <a:spcBef>
                <a:spcPts val="3300"/>
              </a:spcBef>
              <a:spcAft>
                <a:spcPts val="0"/>
              </a:spcAft>
              <a:buClr>
                <a:schemeClr val="dk1"/>
              </a:buClr>
              <a:buSzPts val="6000"/>
              <a:buChar char="•"/>
              <a:defRPr sz="6000"/>
            </a:lvl2pPr>
            <a:lvl3pPr indent="-527050" lvl="2" marL="1371600" algn="l">
              <a:lnSpc>
                <a:spcPct val="100000"/>
              </a:lnSpc>
              <a:spcBef>
                <a:spcPts val="1700"/>
              </a:spcBef>
              <a:spcAft>
                <a:spcPts val="0"/>
              </a:spcAft>
              <a:buClr>
                <a:schemeClr val="dk1"/>
              </a:buClr>
              <a:buSzPts val="4700"/>
              <a:buChar char="•"/>
              <a:defRPr sz="4700"/>
            </a:lvl3pPr>
            <a:lvl4pPr indent="-482600" lvl="3" marL="1828800" algn="l">
              <a:lnSpc>
                <a:spcPct val="100000"/>
              </a:lnSpc>
              <a:spcBef>
                <a:spcPts val="1700"/>
              </a:spcBef>
              <a:spcAft>
                <a:spcPts val="0"/>
              </a:spcAft>
              <a:buClr>
                <a:schemeClr val="dk1"/>
              </a:buClr>
              <a:buSzPts val="4000"/>
              <a:buChar char="•"/>
              <a:defRPr sz="4000"/>
            </a:lvl4pPr>
            <a:lvl5pPr indent="-228600" lvl="4" marL="2286000" algn="l">
              <a:lnSpc>
                <a:spcPct val="100000"/>
              </a:lnSpc>
              <a:spcBef>
                <a:spcPts val="1700"/>
              </a:spcBef>
              <a:spcAft>
                <a:spcPts val="0"/>
              </a:spcAft>
              <a:buClr>
                <a:schemeClr val="dk1"/>
              </a:buClr>
              <a:buSzPts val="4000"/>
              <a:buNone/>
              <a:defRPr sz="4000"/>
            </a:lvl5pPr>
            <a:lvl6pPr indent="-609600" lvl="5" marL="2743200" algn="l">
              <a:lnSpc>
                <a:spcPct val="90000"/>
              </a:lnSpc>
              <a:spcBef>
                <a:spcPts val="1700"/>
              </a:spcBef>
              <a:spcAft>
                <a:spcPts val="0"/>
              </a:spcAft>
              <a:buClr>
                <a:schemeClr val="dk1"/>
              </a:buClr>
              <a:buSzPts val="6000"/>
              <a:buChar char="•"/>
              <a:defRPr/>
            </a:lvl6pPr>
            <a:lvl7pPr indent="-609600" lvl="6" marL="3200400" algn="l">
              <a:lnSpc>
                <a:spcPct val="90000"/>
              </a:lnSpc>
              <a:spcBef>
                <a:spcPts val="1700"/>
              </a:spcBef>
              <a:spcAft>
                <a:spcPts val="0"/>
              </a:spcAft>
              <a:buClr>
                <a:schemeClr val="dk1"/>
              </a:buClr>
              <a:buSzPts val="6000"/>
              <a:buChar char="•"/>
              <a:defRPr/>
            </a:lvl7pPr>
            <a:lvl8pPr indent="-609600" lvl="7" marL="3657600" algn="l">
              <a:lnSpc>
                <a:spcPct val="90000"/>
              </a:lnSpc>
              <a:spcBef>
                <a:spcPts val="1700"/>
              </a:spcBef>
              <a:spcAft>
                <a:spcPts val="0"/>
              </a:spcAft>
              <a:buClr>
                <a:schemeClr val="dk1"/>
              </a:buClr>
              <a:buSzPts val="6000"/>
              <a:buChar char="•"/>
              <a:defRPr/>
            </a:lvl8pPr>
            <a:lvl9pPr indent="-609600" lvl="8" marL="4114800" algn="l">
              <a:lnSpc>
                <a:spcPct val="90000"/>
              </a:lnSpc>
              <a:spcBef>
                <a:spcPts val="1700"/>
              </a:spcBef>
              <a:spcAft>
                <a:spcPts val="0"/>
              </a:spcAft>
              <a:buClr>
                <a:schemeClr val="dk1"/>
              </a:buClr>
              <a:buSzPts val="6000"/>
              <a:buChar char="•"/>
              <a:defRPr/>
            </a:lvl9pPr>
          </a:lstStyle>
          <a:p/>
        </p:txBody>
      </p:sp>
      <p:sp>
        <p:nvSpPr>
          <p:cNvPr id="41" name="Google Shape;41;p8"/>
          <p:cNvSpPr txBox="1"/>
          <p:nvPr>
            <p:ph idx="3" type="body"/>
          </p:nvPr>
        </p:nvSpPr>
        <p:spPr>
          <a:xfrm>
            <a:off x="18516600" y="7235684"/>
            <a:ext cx="15549600" cy="2784600"/>
          </a:xfrm>
          <a:prstGeom prst="rect">
            <a:avLst/>
          </a:prstGeom>
          <a:noFill/>
          <a:ln>
            <a:noFill/>
          </a:ln>
        </p:spPr>
        <p:txBody>
          <a:bodyPr anchorCtr="0" anchor="b" bIns="152325" lIns="304750" spcFirstLastPara="1" rIns="304750" wrap="square" tIns="152325">
            <a:normAutofit/>
          </a:bodyPr>
          <a:lstStyle>
            <a:lvl1pPr indent="-228600" lvl="0" marL="457200" algn="l">
              <a:lnSpc>
                <a:spcPct val="90000"/>
              </a:lnSpc>
              <a:spcBef>
                <a:spcPts val="3300"/>
              </a:spcBef>
              <a:spcAft>
                <a:spcPts val="0"/>
              </a:spcAft>
              <a:buClr>
                <a:schemeClr val="dk1"/>
              </a:buClr>
              <a:buSzPts val="8000"/>
              <a:buNone/>
              <a:defRPr b="1" sz="8000"/>
            </a:lvl1pPr>
            <a:lvl2pPr indent="-228600" lvl="1" marL="914400" algn="l">
              <a:lnSpc>
                <a:spcPct val="90000"/>
              </a:lnSpc>
              <a:spcBef>
                <a:spcPts val="3300"/>
              </a:spcBef>
              <a:spcAft>
                <a:spcPts val="0"/>
              </a:spcAft>
              <a:buClr>
                <a:schemeClr val="dk1"/>
              </a:buClr>
              <a:buSzPts val="6700"/>
              <a:buNone/>
              <a:defRPr b="1" sz="6700"/>
            </a:lvl2pPr>
            <a:lvl3pPr indent="-228600" lvl="2" marL="1371600" algn="l">
              <a:lnSpc>
                <a:spcPct val="90000"/>
              </a:lnSpc>
              <a:spcBef>
                <a:spcPts val="1700"/>
              </a:spcBef>
              <a:spcAft>
                <a:spcPts val="0"/>
              </a:spcAft>
              <a:buClr>
                <a:schemeClr val="dk1"/>
              </a:buClr>
              <a:buSzPts val="6000"/>
              <a:buNone/>
              <a:defRPr b="1" sz="6000"/>
            </a:lvl3pPr>
            <a:lvl4pPr indent="-228600" lvl="3" marL="1828800" algn="l">
              <a:lnSpc>
                <a:spcPct val="90000"/>
              </a:lnSpc>
              <a:spcBef>
                <a:spcPts val="1700"/>
              </a:spcBef>
              <a:spcAft>
                <a:spcPts val="0"/>
              </a:spcAft>
              <a:buClr>
                <a:schemeClr val="dk1"/>
              </a:buClr>
              <a:buSzPts val="5300"/>
              <a:buNone/>
              <a:defRPr b="1" sz="5300"/>
            </a:lvl4pPr>
            <a:lvl5pPr indent="-228600" lvl="4" marL="2286000" algn="l">
              <a:lnSpc>
                <a:spcPct val="90000"/>
              </a:lnSpc>
              <a:spcBef>
                <a:spcPts val="1700"/>
              </a:spcBef>
              <a:spcAft>
                <a:spcPts val="0"/>
              </a:spcAft>
              <a:buClr>
                <a:schemeClr val="dk1"/>
              </a:buClr>
              <a:buSzPts val="5300"/>
              <a:buNone/>
              <a:defRPr b="1" sz="5300"/>
            </a:lvl5pPr>
            <a:lvl6pPr indent="-228600" lvl="5" marL="2743200" algn="l">
              <a:lnSpc>
                <a:spcPct val="90000"/>
              </a:lnSpc>
              <a:spcBef>
                <a:spcPts val="1700"/>
              </a:spcBef>
              <a:spcAft>
                <a:spcPts val="0"/>
              </a:spcAft>
              <a:buClr>
                <a:schemeClr val="dk1"/>
              </a:buClr>
              <a:buSzPts val="5300"/>
              <a:buNone/>
              <a:defRPr b="1" sz="5300"/>
            </a:lvl6pPr>
            <a:lvl7pPr indent="-228600" lvl="6" marL="3200400" algn="l">
              <a:lnSpc>
                <a:spcPct val="90000"/>
              </a:lnSpc>
              <a:spcBef>
                <a:spcPts val="1700"/>
              </a:spcBef>
              <a:spcAft>
                <a:spcPts val="0"/>
              </a:spcAft>
              <a:buClr>
                <a:schemeClr val="dk1"/>
              </a:buClr>
              <a:buSzPts val="5300"/>
              <a:buNone/>
              <a:defRPr b="1" sz="5300"/>
            </a:lvl7pPr>
            <a:lvl8pPr indent="-228600" lvl="7" marL="3657600" algn="l">
              <a:lnSpc>
                <a:spcPct val="90000"/>
              </a:lnSpc>
              <a:spcBef>
                <a:spcPts val="1700"/>
              </a:spcBef>
              <a:spcAft>
                <a:spcPts val="0"/>
              </a:spcAft>
              <a:buClr>
                <a:schemeClr val="dk1"/>
              </a:buClr>
              <a:buSzPts val="5300"/>
              <a:buNone/>
              <a:defRPr b="1" sz="5300"/>
            </a:lvl8pPr>
            <a:lvl9pPr indent="-228600" lvl="8" marL="4114800" algn="l">
              <a:lnSpc>
                <a:spcPct val="90000"/>
              </a:lnSpc>
              <a:spcBef>
                <a:spcPts val="1700"/>
              </a:spcBef>
              <a:spcAft>
                <a:spcPts val="0"/>
              </a:spcAft>
              <a:buClr>
                <a:schemeClr val="dk1"/>
              </a:buClr>
              <a:buSzPts val="5300"/>
              <a:buNone/>
              <a:defRPr b="1" sz="5300"/>
            </a:lvl9pPr>
          </a:lstStyle>
          <a:p/>
        </p:txBody>
      </p:sp>
      <p:sp>
        <p:nvSpPr>
          <p:cNvPr id="42" name="Google Shape;42;p8"/>
          <p:cNvSpPr txBox="1"/>
          <p:nvPr>
            <p:ph idx="4" type="body"/>
          </p:nvPr>
        </p:nvSpPr>
        <p:spPr>
          <a:xfrm>
            <a:off x="18516600" y="10668000"/>
            <a:ext cx="15549600" cy="14090700"/>
          </a:xfrm>
          <a:prstGeom prst="rect">
            <a:avLst/>
          </a:prstGeom>
          <a:noFill/>
          <a:ln>
            <a:noFill/>
          </a:ln>
        </p:spPr>
        <p:txBody>
          <a:bodyPr anchorCtr="0" anchor="t" bIns="152325" lIns="304750" spcFirstLastPara="1" rIns="304750" wrap="square" tIns="152325">
            <a:normAutofit/>
          </a:bodyPr>
          <a:lstStyle>
            <a:lvl1pPr indent="-692150" lvl="0" marL="457200" algn="l">
              <a:lnSpc>
                <a:spcPct val="100000"/>
              </a:lnSpc>
              <a:spcBef>
                <a:spcPts val="3300"/>
              </a:spcBef>
              <a:spcAft>
                <a:spcPts val="0"/>
              </a:spcAft>
              <a:buClr>
                <a:schemeClr val="dk1"/>
              </a:buClr>
              <a:buSzPts val="7300"/>
              <a:buChar char="•"/>
              <a:defRPr sz="7300"/>
            </a:lvl1pPr>
            <a:lvl2pPr indent="-609600" lvl="1" marL="914400" algn="l">
              <a:lnSpc>
                <a:spcPct val="100000"/>
              </a:lnSpc>
              <a:spcBef>
                <a:spcPts val="3300"/>
              </a:spcBef>
              <a:spcAft>
                <a:spcPts val="0"/>
              </a:spcAft>
              <a:buClr>
                <a:schemeClr val="dk1"/>
              </a:buClr>
              <a:buSzPts val="6000"/>
              <a:buChar char="•"/>
              <a:defRPr sz="6000"/>
            </a:lvl2pPr>
            <a:lvl3pPr indent="-527050" lvl="2" marL="1371600" algn="l">
              <a:lnSpc>
                <a:spcPct val="100000"/>
              </a:lnSpc>
              <a:spcBef>
                <a:spcPts val="1700"/>
              </a:spcBef>
              <a:spcAft>
                <a:spcPts val="0"/>
              </a:spcAft>
              <a:buClr>
                <a:schemeClr val="dk1"/>
              </a:buClr>
              <a:buSzPts val="4700"/>
              <a:buChar char="•"/>
              <a:defRPr sz="4700"/>
            </a:lvl3pPr>
            <a:lvl4pPr indent="-482600" lvl="3" marL="1828800" algn="l">
              <a:lnSpc>
                <a:spcPct val="100000"/>
              </a:lnSpc>
              <a:spcBef>
                <a:spcPts val="1700"/>
              </a:spcBef>
              <a:spcAft>
                <a:spcPts val="0"/>
              </a:spcAft>
              <a:buClr>
                <a:schemeClr val="dk1"/>
              </a:buClr>
              <a:buSzPts val="4000"/>
              <a:buChar char="•"/>
              <a:defRPr sz="4000"/>
            </a:lvl4pPr>
            <a:lvl5pPr indent="-228600" lvl="4" marL="2286000" algn="l">
              <a:lnSpc>
                <a:spcPct val="100000"/>
              </a:lnSpc>
              <a:spcBef>
                <a:spcPts val="1700"/>
              </a:spcBef>
              <a:spcAft>
                <a:spcPts val="0"/>
              </a:spcAft>
              <a:buClr>
                <a:schemeClr val="dk1"/>
              </a:buClr>
              <a:buSzPts val="4000"/>
              <a:buNone/>
              <a:defRPr sz="4000"/>
            </a:lvl5pPr>
            <a:lvl6pPr indent="-609600" lvl="5" marL="2743200" algn="l">
              <a:lnSpc>
                <a:spcPct val="90000"/>
              </a:lnSpc>
              <a:spcBef>
                <a:spcPts val="1700"/>
              </a:spcBef>
              <a:spcAft>
                <a:spcPts val="0"/>
              </a:spcAft>
              <a:buClr>
                <a:schemeClr val="dk1"/>
              </a:buClr>
              <a:buSzPts val="6000"/>
              <a:buChar char="•"/>
              <a:defRPr/>
            </a:lvl6pPr>
            <a:lvl7pPr indent="-609600" lvl="6" marL="3200400" algn="l">
              <a:lnSpc>
                <a:spcPct val="90000"/>
              </a:lnSpc>
              <a:spcBef>
                <a:spcPts val="1700"/>
              </a:spcBef>
              <a:spcAft>
                <a:spcPts val="0"/>
              </a:spcAft>
              <a:buClr>
                <a:schemeClr val="dk1"/>
              </a:buClr>
              <a:buSzPts val="6000"/>
              <a:buChar char="•"/>
              <a:defRPr/>
            </a:lvl7pPr>
            <a:lvl8pPr indent="-609600" lvl="7" marL="3657600" algn="l">
              <a:lnSpc>
                <a:spcPct val="90000"/>
              </a:lnSpc>
              <a:spcBef>
                <a:spcPts val="1700"/>
              </a:spcBef>
              <a:spcAft>
                <a:spcPts val="0"/>
              </a:spcAft>
              <a:buClr>
                <a:schemeClr val="dk1"/>
              </a:buClr>
              <a:buSzPts val="6000"/>
              <a:buChar char="•"/>
              <a:defRPr/>
            </a:lvl8pPr>
            <a:lvl9pPr indent="-609600" lvl="8" marL="4114800" algn="l">
              <a:lnSpc>
                <a:spcPct val="90000"/>
              </a:lnSpc>
              <a:spcBef>
                <a:spcPts val="1700"/>
              </a:spcBef>
              <a:spcAft>
                <a:spcPts val="0"/>
              </a:spcAft>
              <a:buClr>
                <a:schemeClr val="dk1"/>
              </a:buClr>
              <a:buSzPts val="6000"/>
              <a:buChar char="•"/>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3" name="Shape 43"/>
        <p:cNvGrpSpPr/>
        <p:nvPr/>
      </p:nvGrpSpPr>
      <p:grpSpPr>
        <a:xfrm>
          <a:off x="0" y="0"/>
          <a:ext cx="0" cy="0"/>
          <a:chOff x="0" y="0"/>
          <a:chExt cx="0" cy="0"/>
        </a:xfrm>
      </p:grpSpPr>
      <p:sp>
        <p:nvSpPr>
          <p:cNvPr id="44" name="Google Shape;44;p9"/>
          <p:cNvSpPr txBox="1"/>
          <p:nvPr>
            <p:ph type="title"/>
          </p:nvPr>
        </p:nvSpPr>
        <p:spPr>
          <a:xfrm>
            <a:off x="2519367" y="1828800"/>
            <a:ext cx="11796600" cy="6400800"/>
          </a:xfrm>
          <a:prstGeom prst="rect">
            <a:avLst/>
          </a:prstGeom>
          <a:noFill/>
          <a:ln>
            <a:noFill/>
          </a:ln>
        </p:spPr>
        <p:txBody>
          <a:bodyPr anchorCtr="0" anchor="b" bIns="152325" lIns="304750" spcFirstLastPara="1" rIns="304750" wrap="square" tIns="152325">
            <a:normAutofit/>
          </a:bodyPr>
          <a:lstStyle>
            <a:lvl1pPr lvl="0" algn="l">
              <a:lnSpc>
                <a:spcPct val="90000"/>
              </a:lnSpc>
              <a:spcBef>
                <a:spcPts val="0"/>
              </a:spcBef>
              <a:spcAft>
                <a:spcPts val="0"/>
              </a:spcAft>
              <a:buClr>
                <a:schemeClr val="dk1"/>
              </a:buClr>
              <a:buSzPts val="10700"/>
              <a:buFont typeface="Arial"/>
              <a:buNone/>
              <a:defRPr sz="10700"/>
            </a:lvl1pPr>
            <a:lvl2pPr lvl="1">
              <a:spcBef>
                <a:spcPts val="0"/>
              </a:spcBef>
              <a:spcAft>
                <a:spcPts val="0"/>
              </a:spcAft>
              <a:buSzPts val="4700"/>
              <a:buNone/>
              <a:defRPr/>
            </a:lvl2pPr>
            <a:lvl3pPr lvl="2">
              <a:spcBef>
                <a:spcPts val="0"/>
              </a:spcBef>
              <a:spcAft>
                <a:spcPts val="0"/>
              </a:spcAft>
              <a:buSzPts val="4700"/>
              <a:buNone/>
              <a:defRPr/>
            </a:lvl3pPr>
            <a:lvl4pPr lvl="3">
              <a:spcBef>
                <a:spcPts val="0"/>
              </a:spcBef>
              <a:spcAft>
                <a:spcPts val="0"/>
              </a:spcAft>
              <a:buSzPts val="4700"/>
              <a:buNone/>
              <a:defRPr/>
            </a:lvl4pPr>
            <a:lvl5pPr lvl="4">
              <a:spcBef>
                <a:spcPts val="0"/>
              </a:spcBef>
              <a:spcAft>
                <a:spcPts val="0"/>
              </a:spcAft>
              <a:buSzPts val="4700"/>
              <a:buNone/>
              <a:defRPr/>
            </a:lvl5pPr>
            <a:lvl6pPr lvl="5">
              <a:spcBef>
                <a:spcPts val="0"/>
              </a:spcBef>
              <a:spcAft>
                <a:spcPts val="0"/>
              </a:spcAft>
              <a:buSzPts val="4700"/>
              <a:buNone/>
              <a:defRPr/>
            </a:lvl6pPr>
            <a:lvl7pPr lvl="6">
              <a:spcBef>
                <a:spcPts val="0"/>
              </a:spcBef>
              <a:spcAft>
                <a:spcPts val="0"/>
              </a:spcAft>
              <a:buSzPts val="4700"/>
              <a:buNone/>
              <a:defRPr/>
            </a:lvl7pPr>
            <a:lvl8pPr lvl="7">
              <a:spcBef>
                <a:spcPts val="0"/>
              </a:spcBef>
              <a:spcAft>
                <a:spcPts val="0"/>
              </a:spcAft>
              <a:buSzPts val="4700"/>
              <a:buNone/>
              <a:defRPr/>
            </a:lvl8pPr>
            <a:lvl9pPr lvl="8">
              <a:spcBef>
                <a:spcPts val="0"/>
              </a:spcBef>
              <a:spcAft>
                <a:spcPts val="0"/>
              </a:spcAft>
              <a:buSzPts val="4700"/>
              <a:buNone/>
              <a:defRPr/>
            </a:lvl9pPr>
          </a:lstStyle>
          <a:p/>
        </p:txBody>
      </p:sp>
      <p:sp>
        <p:nvSpPr>
          <p:cNvPr id="45" name="Google Shape;45;p9"/>
          <p:cNvSpPr txBox="1"/>
          <p:nvPr>
            <p:ph idx="1" type="body"/>
          </p:nvPr>
        </p:nvSpPr>
        <p:spPr>
          <a:xfrm>
            <a:off x="15549564" y="1828800"/>
            <a:ext cx="18516600" cy="21615300"/>
          </a:xfrm>
          <a:prstGeom prst="rect">
            <a:avLst/>
          </a:prstGeom>
          <a:noFill/>
          <a:ln>
            <a:noFill/>
          </a:ln>
        </p:spPr>
        <p:txBody>
          <a:bodyPr anchorCtr="0" anchor="t" bIns="152325" lIns="304750" spcFirstLastPara="1" rIns="304750" wrap="square" tIns="152325">
            <a:normAutofit/>
          </a:bodyPr>
          <a:lstStyle>
            <a:lvl1pPr indent="-692150" lvl="0" marL="457200" algn="l">
              <a:lnSpc>
                <a:spcPct val="100000"/>
              </a:lnSpc>
              <a:spcBef>
                <a:spcPts val="3300"/>
              </a:spcBef>
              <a:spcAft>
                <a:spcPts val="0"/>
              </a:spcAft>
              <a:buClr>
                <a:schemeClr val="dk1"/>
              </a:buClr>
              <a:buSzPts val="7300"/>
              <a:buChar char="•"/>
              <a:defRPr sz="7300"/>
            </a:lvl1pPr>
            <a:lvl2pPr indent="-654050" lvl="1" marL="914400" algn="l">
              <a:lnSpc>
                <a:spcPct val="100000"/>
              </a:lnSpc>
              <a:spcBef>
                <a:spcPts val="3300"/>
              </a:spcBef>
              <a:spcAft>
                <a:spcPts val="0"/>
              </a:spcAft>
              <a:buClr>
                <a:schemeClr val="dk1"/>
              </a:buClr>
              <a:buSzPts val="6700"/>
              <a:buChar char="•"/>
              <a:defRPr sz="6700"/>
            </a:lvl2pPr>
            <a:lvl3pPr indent="-565150" lvl="2" marL="1371600" algn="l">
              <a:lnSpc>
                <a:spcPct val="100000"/>
              </a:lnSpc>
              <a:spcBef>
                <a:spcPts val="1700"/>
              </a:spcBef>
              <a:spcAft>
                <a:spcPts val="0"/>
              </a:spcAft>
              <a:buClr>
                <a:schemeClr val="dk1"/>
              </a:buClr>
              <a:buSzPts val="5300"/>
              <a:buChar char="•"/>
              <a:defRPr sz="5300"/>
            </a:lvl3pPr>
            <a:lvl4pPr indent="-482600" lvl="3" marL="1828800" algn="l">
              <a:lnSpc>
                <a:spcPct val="100000"/>
              </a:lnSpc>
              <a:spcBef>
                <a:spcPts val="1700"/>
              </a:spcBef>
              <a:spcAft>
                <a:spcPts val="0"/>
              </a:spcAft>
              <a:buClr>
                <a:schemeClr val="dk1"/>
              </a:buClr>
              <a:buSzPts val="4000"/>
              <a:buChar char="•"/>
              <a:defRPr sz="4000"/>
            </a:lvl4pPr>
            <a:lvl5pPr indent="-228600" lvl="4" marL="2286000" algn="l">
              <a:lnSpc>
                <a:spcPct val="100000"/>
              </a:lnSpc>
              <a:spcBef>
                <a:spcPts val="1700"/>
              </a:spcBef>
              <a:spcAft>
                <a:spcPts val="0"/>
              </a:spcAft>
              <a:buClr>
                <a:schemeClr val="dk1"/>
              </a:buClr>
              <a:buSzPts val="4000"/>
              <a:buNone/>
              <a:defRPr sz="4000"/>
            </a:lvl5pPr>
            <a:lvl6pPr indent="-654050" lvl="5" marL="2743200" algn="l">
              <a:lnSpc>
                <a:spcPct val="90000"/>
              </a:lnSpc>
              <a:spcBef>
                <a:spcPts val="1700"/>
              </a:spcBef>
              <a:spcAft>
                <a:spcPts val="0"/>
              </a:spcAft>
              <a:buClr>
                <a:schemeClr val="dk1"/>
              </a:buClr>
              <a:buSzPts val="6700"/>
              <a:buChar char="•"/>
              <a:defRPr sz="6700"/>
            </a:lvl6pPr>
            <a:lvl7pPr indent="-654050" lvl="6" marL="3200400" algn="l">
              <a:lnSpc>
                <a:spcPct val="90000"/>
              </a:lnSpc>
              <a:spcBef>
                <a:spcPts val="1700"/>
              </a:spcBef>
              <a:spcAft>
                <a:spcPts val="0"/>
              </a:spcAft>
              <a:buClr>
                <a:schemeClr val="dk1"/>
              </a:buClr>
              <a:buSzPts val="6700"/>
              <a:buChar char="•"/>
              <a:defRPr sz="6700"/>
            </a:lvl7pPr>
            <a:lvl8pPr indent="-654050" lvl="7" marL="3657600" algn="l">
              <a:lnSpc>
                <a:spcPct val="90000"/>
              </a:lnSpc>
              <a:spcBef>
                <a:spcPts val="1700"/>
              </a:spcBef>
              <a:spcAft>
                <a:spcPts val="0"/>
              </a:spcAft>
              <a:buClr>
                <a:schemeClr val="dk1"/>
              </a:buClr>
              <a:buSzPts val="6700"/>
              <a:buChar char="•"/>
              <a:defRPr sz="6700"/>
            </a:lvl8pPr>
            <a:lvl9pPr indent="-654050" lvl="8" marL="4114800" algn="l">
              <a:lnSpc>
                <a:spcPct val="90000"/>
              </a:lnSpc>
              <a:spcBef>
                <a:spcPts val="1700"/>
              </a:spcBef>
              <a:spcAft>
                <a:spcPts val="0"/>
              </a:spcAft>
              <a:buClr>
                <a:schemeClr val="dk1"/>
              </a:buClr>
              <a:buSzPts val="6700"/>
              <a:buChar char="•"/>
              <a:defRPr sz="6700"/>
            </a:lvl9pPr>
          </a:lstStyle>
          <a:p/>
        </p:txBody>
      </p:sp>
      <p:sp>
        <p:nvSpPr>
          <p:cNvPr id="46" name="Google Shape;46;p9"/>
          <p:cNvSpPr txBox="1"/>
          <p:nvPr>
            <p:ph idx="2" type="body"/>
          </p:nvPr>
        </p:nvSpPr>
        <p:spPr>
          <a:xfrm>
            <a:off x="2519367" y="9093200"/>
            <a:ext cx="11796600" cy="14382900"/>
          </a:xfrm>
          <a:prstGeom prst="rect">
            <a:avLst/>
          </a:prstGeom>
          <a:noFill/>
          <a:ln>
            <a:noFill/>
          </a:ln>
        </p:spPr>
        <p:txBody>
          <a:bodyPr anchorCtr="0" anchor="t" bIns="152325" lIns="304750" spcFirstLastPara="1" rIns="304750" wrap="square" tIns="152325">
            <a:normAutofit/>
          </a:bodyPr>
          <a:lstStyle>
            <a:lvl1pPr indent="-228600" lvl="0" marL="457200" algn="l">
              <a:lnSpc>
                <a:spcPct val="100000"/>
              </a:lnSpc>
              <a:spcBef>
                <a:spcPts val="3300"/>
              </a:spcBef>
              <a:spcAft>
                <a:spcPts val="0"/>
              </a:spcAft>
              <a:buClr>
                <a:schemeClr val="dk1"/>
              </a:buClr>
              <a:buSzPts val="6700"/>
              <a:buNone/>
              <a:defRPr sz="6700"/>
            </a:lvl1pPr>
            <a:lvl2pPr indent="-228600" lvl="1" marL="914400" algn="l">
              <a:lnSpc>
                <a:spcPct val="90000"/>
              </a:lnSpc>
              <a:spcBef>
                <a:spcPts val="3300"/>
              </a:spcBef>
              <a:spcAft>
                <a:spcPts val="0"/>
              </a:spcAft>
              <a:buClr>
                <a:schemeClr val="dk1"/>
              </a:buClr>
              <a:buSzPts val="4700"/>
              <a:buNone/>
              <a:defRPr sz="4700"/>
            </a:lvl2pPr>
            <a:lvl3pPr indent="-228600" lvl="2" marL="1371600" algn="l">
              <a:lnSpc>
                <a:spcPct val="90000"/>
              </a:lnSpc>
              <a:spcBef>
                <a:spcPts val="1700"/>
              </a:spcBef>
              <a:spcAft>
                <a:spcPts val="0"/>
              </a:spcAft>
              <a:buClr>
                <a:schemeClr val="dk1"/>
              </a:buClr>
              <a:buSzPts val="4000"/>
              <a:buNone/>
              <a:defRPr sz="4000"/>
            </a:lvl3pPr>
            <a:lvl4pPr indent="-228600" lvl="3" marL="1828800" algn="l">
              <a:lnSpc>
                <a:spcPct val="90000"/>
              </a:lnSpc>
              <a:spcBef>
                <a:spcPts val="1700"/>
              </a:spcBef>
              <a:spcAft>
                <a:spcPts val="0"/>
              </a:spcAft>
              <a:buClr>
                <a:schemeClr val="dk1"/>
              </a:buClr>
              <a:buSzPts val="3300"/>
              <a:buNone/>
              <a:defRPr sz="3300"/>
            </a:lvl4pPr>
            <a:lvl5pPr indent="-228600" lvl="4" marL="2286000" algn="l">
              <a:lnSpc>
                <a:spcPct val="90000"/>
              </a:lnSpc>
              <a:spcBef>
                <a:spcPts val="1700"/>
              </a:spcBef>
              <a:spcAft>
                <a:spcPts val="0"/>
              </a:spcAft>
              <a:buClr>
                <a:schemeClr val="dk1"/>
              </a:buClr>
              <a:buSzPts val="3300"/>
              <a:buNone/>
              <a:defRPr sz="3300"/>
            </a:lvl5pPr>
            <a:lvl6pPr indent="-228600" lvl="5" marL="2743200" algn="l">
              <a:lnSpc>
                <a:spcPct val="90000"/>
              </a:lnSpc>
              <a:spcBef>
                <a:spcPts val="1700"/>
              </a:spcBef>
              <a:spcAft>
                <a:spcPts val="0"/>
              </a:spcAft>
              <a:buClr>
                <a:schemeClr val="dk1"/>
              </a:buClr>
              <a:buSzPts val="3300"/>
              <a:buNone/>
              <a:defRPr sz="3300"/>
            </a:lvl6pPr>
            <a:lvl7pPr indent="-228600" lvl="6" marL="3200400" algn="l">
              <a:lnSpc>
                <a:spcPct val="90000"/>
              </a:lnSpc>
              <a:spcBef>
                <a:spcPts val="1700"/>
              </a:spcBef>
              <a:spcAft>
                <a:spcPts val="0"/>
              </a:spcAft>
              <a:buClr>
                <a:schemeClr val="dk1"/>
              </a:buClr>
              <a:buSzPts val="3300"/>
              <a:buNone/>
              <a:defRPr sz="3300"/>
            </a:lvl7pPr>
            <a:lvl8pPr indent="-228600" lvl="7" marL="3657600" algn="l">
              <a:lnSpc>
                <a:spcPct val="90000"/>
              </a:lnSpc>
              <a:spcBef>
                <a:spcPts val="1700"/>
              </a:spcBef>
              <a:spcAft>
                <a:spcPts val="0"/>
              </a:spcAft>
              <a:buClr>
                <a:schemeClr val="dk1"/>
              </a:buClr>
              <a:buSzPts val="3300"/>
              <a:buNone/>
              <a:defRPr sz="3300"/>
            </a:lvl8pPr>
            <a:lvl9pPr indent="-228600" lvl="8" marL="4114800" algn="l">
              <a:lnSpc>
                <a:spcPct val="90000"/>
              </a:lnSpc>
              <a:spcBef>
                <a:spcPts val="1700"/>
              </a:spcBef>
              <a:spcAft>
                <a:spcPts val="0"/>
              </a:spcAft>
              <a:buClr>
                <a:schemeClr val="dk1"/>
              </a:buClr>
              <a:buSzPts val="3300"/>
              <a:buNone/>
              <a:defRPr sz="33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7" name="Shape 47"/>
        <p:cNvGrpSpPr/>
        <p:nvPr/>
      </p:nvGrpSpPr>
      <p:grpSpPr>
        <a:xfrm>
          <a:off x="0" y="0"/>
          <a:ext cx="0" cy="0"/>
          <a:chOff x="0" y="0"/>
          <a:chExt cx="0" cy="0"/>
        </a:xfrm>
      </p:grpSpPr>
      <p:sp>
        <p:nvSpPr>
          <p:cNvPr id="48" name="Google Shape;48;p10"/>
          <p:cNvSpPr txBox="1"/>
          <p:nvPr>
            <p:ph type="title"/>
          </p:nvPr>
        </p:nvSpPr>
        <p:spPr>
          <a:xfrm>
            <a:off x="2514600" y="1460504"/>
            <a:ext cx="31546800" cy="5302200"/>
          </a:xfrm>
          <a:prstGeom prst="rect">
            <a:avLst/>
          </a:prstGeom>
          <a:noFill/>
          <a:ln>
            <a:noFill/>
          </a:ln>
        </p:spPr>
        <p:txBody>
          <a:bodyPr anchorCtr="0" anchor="ctr" bIns="152325" lIns="304750" spcFirstLastPara="1" rIns="304750" wrap="square" tIns="152325">
            <a:normAutofit/>
          </a:bodyPr>
          <a:lstStyle>
            <a:lvl1pPr lvl="0" algn="l">
              <a:lnSpc>
                <a:spcPct val="90000"/>
              </a:lnSpc>
              <a:spcBef>
                <a:spcPts val="0"/>
              </a:spcBef>
              <a:spcAft>
                <a:spcPts val="0"/>
              </a:spcAft>
              <a:buClr>
                <a:schemeClr val="dk1"/>
              </a:buClr>
              <a:buSzPts val="6000"/>
              <a:buNone/>
              <a:defRPr/>
            </a:lvl1pPr>
            <a:lvl2pPr lvl="1">
              <a:spcBef>
                <a:spcPts val="0"/>
              </a:spcBef>
              <a:spcAft>
                <a:spcPts val="0"/>
              </a:spcAft>
              <a:buSzPts val="4700"/>
              <a:buNone/>
              <a:defRPr/>
            </a:lvl2pPr>
            <a:lvl3pPr lvl="2">
              <a:spcBef>
                <a:spcPts val="0"/>
              </a:spcBef>
              <a:spcAft>
                <a:spcPts val="0"/>
              </a:spcAft>
              <a:buSzPts val="4700"/>
              <a:buNone/>
              <a:defRPr/>
            </a:lvl3pPr>
            <a:lvl4pPr lvl="3">
              <a:spcBef>
                <a:spcPts val="0"/>
              </a:spcBef>
              <a:spcAft>
                <a:spcPts val="0"/>
              </a:spcAft>
              <a:buSzPts val="4700"/>
              <a:buNone/>
              <a:defRPr/>
            </a:lvl4pPr>
            <a:lvl5pPr lvl="4">
              <a:spcBef>
                <a:spcPts val="0"/>
              </a:spcBef>
              <a:spcAft>
                <a:spcPts val="0"/>
              </a:spcAft>
              <a:buSzPts val="4700"/>
              <a:buNone/>
              <a:defRPr/>
            </a:lvl5pPr>
            <a:lvl6pPr lvl="5">
              <a:spcBef>
                <a:spcPts val="0"/>
              </a:spcBef>
              <a:spcAft>
                <a:spcPts val="0"/>
              </a:spcAft>
              <a:buSzPts val="4700"/>
              <a:buNone/>
              <a:defRPr/>
            </a:lvl6pPr>
            <a:lvl7pPr lvl="6">
              <a:spcBef>
                <a:spcPts val="0"/>
              </a:spcBef>
              <a:spcAft>
                <a:spcPts val="0"/>
              </a:spcAft>
              <a:buSzPts val="4700"/>
              <a:buNone/>
              <a:defRPr/>
            </a:lvl7pPr>
            <a:lvl8pPr lvl="7">
              <a:spcBef>
                <a:spcPts val="0"/>
              </a:spcBef>
              <a:spcAft>
                <a:spcPts val="0"/>
              </a:spcAft>
              <a:buSzPts val="4700"/>
              <a:buNone/>
              <a:defRPr/>
            </a:lvl8pPr>
            <a:lvl9pPr lvl="8">
              <a:spcBef>
                <a:spcPts val="0"/>
              </a:spcBef>
              <a:spcAft>
                <a:spcPts val="0"/>
              </a:spcAft>
              <a:buSzPts val="47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8.xml"/><Relationship Id="rId10" Type="http://schemas.openxmlformats.org/officeDocument/2006/relationships/slideLayout" Target="../slideLayouts/slideLayout7.xml"/><Relationship Id="rId13" Type="http://schemas.openxmlformats.org/officeDocument/2006/relationships/slideLayout" Target="../slideLayouts/slideLayout10.xml"/><Relationship Id="rId12" Type="http://schemas.openxmlformats.org/officeDocument/2006/relationships/slideLayout" Target="../slideLayouts/slideLayout9.xml"/><Relationship Id="rId1" Type="http://schemas.openxmlformats.org/officeDocument/2006/relationships/image" Target="../media/image16.png"/><Relationship Id="rId2" Type="http://schemas.openxmlformats.org/officeDocument/2006/relationships/image" Target="../media/image9.png"/><Relationship Id="rId3" Type="http://schemas.openxmlformats.org/officeDocument/2006/relationships/image" Target="../media/image5.png"/><Relationship Id="rId4" Type="http://schemas.openxmlformats.org/officeDocument/2006/relationships/slideLayout" Target="../slideLayouts/slideLayout1.xml"/><Relationship Id="rId9" Type="http://schemas.openxmlformats.org/officeDocument/2006/relationships/slideLayout" Target="../slideLayouts/slideLayout6.xml"/><Relationship Id="rId15" Type="http://schemas.openxmlformats.org/officeDocument/2006/relationships/slideLayout" Target="../slideLayouts/slideLayout12.xml"/><Relationship Id="rId14" Type="http://schemas.openxmlformats.org/officeDocument/2006/relationships/slideLayout" Target="../slideLayouts/slideLayout11.xml"/><Relationship Id="rId16" Type="http://schemas.openxmlformats.org/officeDocument/2006/relationships/theme" Target="../theme/theme1.xml"/><Relationship Id="rId5" Type="http://schemas.openxmlformats.org/officeDocument/2006/relationships/slideLayout" Target="../slideLayouts/slideLayout2.xml"/><Relationship Id="rId6" Type="http://schemas.openxmlformats.org/officeDocument/2006/relationships/slideLayout" Target="../slideLayouts/slideLayout3.xml"/><Relationship Id="rId7" Type="http://schemas.openxmlformats.org/officeDocument/2006/relationships/slideLayout" Target="../slideLayouts/slideLayout4.xml"/><Relationship Id="rId8" Type="http://schemas.openxmlformats.org/officeDocument/2006/relationships/slideLayout" Target="../slideLayouts/slideLayout5.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pic>
        <p:nvPicPr>
          <p:cNvPr descr="OOI_URL_Vert_Blue.png" id="6" name="Google Shape;6;p1"/>
          <p:cNvPicPr preferRelativeResize="0"/>
          <p:nvPr/>
        </p:nvPicPr>
        <p:blipFill rotWithShape="1">
          <a:blip r:embed="rId1">
            <a:alphaModFix/>
          </a:blip>
          <a:srcRect b="0" l="0" r="0" t="0"/>
          <a:stretch/>
        </p:blipFill>
        <p:spPr>
          <a:xfrm>
            <a:off x="35439735" y="1109132"/>
            <a:ext cx="529980" cy="5618520"/>
          </a:xfrm>
          <a:prstGeom prst="rect">
            <a:avLst/>
          </a:prstGeom>
          <a:noFill/>
          <a:ln>
            <a:noFill/>
          </a:ln>
        </p:spPr>
      </p:pic>
      <p:pic>
        <p:nvPicPr>
          <p:cNvPr descr="OOI_NSF_Logo_White_150px.png" id="7" name="Google Shape;7;p1"/>
          <p:cNvPicPr preferRelativeResize="0"/>
          <p:nvPr/>
        </p:nvPicPr>
        <p:blipFill rotWithShape="1">
          <a:blip r:embed="rId2">
            <a:alphaModFix/>
          </a:blip>
          <a:srcRect b="0" l="0" r="0" t="0"/>
          <a:stretch/>
        </p:blipFill>
        <p:spPr>
          <a:xfrm>
            <a:off x="34312281" y="25297252"/>
            <a:ext cx="1339974" cy="1340151"/>
          </a:xfrm>
          <a:prstGeom prst="rect">
            <a:avLst/>
          </a:prstGeom>
          <a:noFill/>
          <a:ln>
            <a:noFill/>
          </a:ln>
        </p:spPr>
      </p:pic>
      <p:pic>
        <p:nvPicPr>
          <p:cNvPr id="8" name="Google Shape;8;p1"/>
          <p:cNvPicPr preferRelativeResize="0"/>
          <p:nvPr/>
        </p:nvPicPr>
        <p:blipFill rotWithShape="1">
          <a:blip r:embed="rId3">
            <a:alphaModFix/>
          </a:blip>
          <a:srcRect b="0" l="0" r="0" t="0"/>
          <a:stretch/>
        </p:blipFill>
        <p:spPr>
          <a:xfrm>
            <a:off x="1596411" y="25682112"/>
            <a:ext cx="5085687" cy="914400"/>
          </a:xfrm>
          <a:prstGeom prst="rect">
            <a:avLst/>
          </a:prstGeom>
          <a:noFill/>
          <a:ln>
            <a:noFill/>
          </a:ln>
        </p:spPr>
      </p:pic>
      <p:sp>
        <p:nvSpPr>
          <p:cNvPr id="9" name="Google Shape;9;p1"/>
          <p:cNvSpPr txBox="1"/>
          <p:nvPr>
            <p:ph type="title"/>
          </p:nvPr>
        </p:nvSpPr>
        <p:spPr>
          <a:xfrm>
            <a:off x="2514600" y="1460504"/>
            <a:ext cx="31546800" cy="5302200"/>
          </a:xfrm>
          <a:prstGeom prst="rect">
            <a:avLst/>
          </a:prstGeom>
          <a:noFill/>
          <a:ln>
            <a:noFill/>
          </a:ln>
        </p:spPr>
        <p:txBody>
          <a:bodyPr anchorCtr="0" anchor="ctr" bIns="152325" lIns="304750" spcFirstLastPara="1" rIns="304750" wrap="square" tIns="152325">
            <a:normAutofit/>
          </a:bodyPr>
          <a:lstStyle>
            <a:lvl1pPr lvl="0" marR="0" rtl="0" algn="l">
              <a:lnSpc>
                <a:spcPct val="90000"/>
              </a:lnSpc>
              <a:spcBef>
                <a:spcPts val="0"/>
              </a:spcBef>
              <a:spcAft>
                <a:spcPts val="0"/>
              </a:spcAft>
              <a:buClr>
                <a:schemeClr val="dk1"/>
              </a:buClr>
              <a:buSzPts val="14700"/>
              <a:buFont typeface="Arial"/>
              <a:buNone/>
              <a:defRPr b="1" i="0" sz="14700" u="none" cap="none" strike="noStrike">
                <a:solidFill>
                  <a:schemeClr val="dk1"/>
                </a:solidFill>
                <a:latin typeface="Arial"/>
                <a:ea typeface="Arial"/>
                <a:cs typeface="Arial"/>
                <a:sym typeface="Arial"/>
              </a:defRPr>
            </a:lvl1pPr>
            <a:lvl2pPr lvl="1">
              <a:spcBef>
                <a:spcPts val="0"/>
              </a:spcBef>
              <a:spcAft>
                <a:spcPts val="0"/>
              </a:spcAft>
              <a:buSzPts val="4700"/>
              <a:buNone/>
              <a:defRPr sz="6000"/>
            </a:lvl2pPr>
            <a:lvl3pPr lvl="2">
              <a:spcBef>
                <a:spcPts val="0"/>
              </a:spcBef>
              <a:spcAft>
                <a:spcPts val="0"/>
              </a:spcAft>
              <a:buSzPts val="4700"/>
              <a:buNone/>
              <a:defRPr sz="6000"/>
            </a:lvl3pPr>
            <a:lvl4pPr lvl="3">
              <a:spcBef>
                <a:spcPts val="0"/>
              </a:spcBef>
              <a:spcAft>
                <a:spcPts val="0"/>
              </a:spcAft>
              <a:buSzPts val="4700"/>
              <a:buNone/>
              <a:defRPr sz="6000"/>
            </a:lvl4pPr>
            <a:lvl5pPr lvl="4">
              <a:spcBef>
                <a:spcPts val="0"/>
              </a:spcBef>
              <a:spcAft>
                <a:spcPts val="0"/>
              </a:spcAft>
              <a:buSzPts val="4700"/>
              <a:buNone/>
              <a:defRPr sz="6000"/>
            </a:lvl5pPr>
            <a:lvl6pPr lvl="5">
              <a:spcBef>
                <a:spcPts val="0"/>
              </a:spcBef>
              <a:spcAft>
                <a:spcPts val="0"/>
              </a:spcAft>
              <a:buSzPts val="4700"/>
              <a:buNone/>
              <a:defRPr sz="6000"/>
            </a:lvl6pPr>
            <a:lvl7pPr lvl="6">
              <a:spcBef>
                <a:spcPts val="0"/>
              </a:spcBef>
              <a:spcAft>
                <a:spcPts val="0"/>
              </a:spcAft>
              <a:buSzPts val="4700"/>
              <a:buNone/>
              <a:defRPr sz="6000"/>
            </a:lvl7pPr>
            <a:lvl8pPr lvl="7">
              <a:spcBef>
                <a:spcPts val="0"/>
              </a:spcBef>
              <a:spcAft>
                <a:spcPts val="0"/>
              </a:spcAft>
              <a:buSzPts val="4700"/>
              <a:buNone/>
              <a:defRPr sz="6000"/>
            </a:lvl8pPr>
            <a:lvl9pPr lvl="8">
              <a:spcBef>
                <a:spcPts val="0"/>
              </a:spcBef>
              <a:spcAft>
                <a:spcPts val="0"/>
              </a:spcAft>
              <a:buSzPts val="4700"/>
              <a:buNone/>
              <a:defRPr sz="6000"/>
            </a:lvl9pPr>
          </a:lstStyle>
          <a:p/>
        </p:txBody>
      </p:sp>
      <p:sp>
        <p:nvSpPr>
          <p:cNvPr id="10" name="Google Shape;10;p1"/>
          <p:cNvSpPr txBox="1"/>
          <p:nvPr>
            <p:ph idx="1" type="body"/>
          </p:nvPr>
        </p:nvSpPr>
        <p:spPr>
          <a:xfrm>
            <a:off x="2514600" y="7302500"/>
            <a:ext cx="31546800" cy="17405400"/>
          </a:xfrm>
          <a:prstGeom prst="rect">
            <a:avLst/>
          </a:prstGeom>
          <a:noFill/>
          <a:ln>
            <a:noFill/>
          </a:ln>
        </p:spPr>
        <p:txBody>
          <a:bodyPr anchorCtr="0" anchor="t" bIns="152325" lIns="304750" spcFirstLastPara="1" rIns="304750" wrap="square" tIns="152325">
            <a:normAutofit/>
          </a:bodyPr>
          <a:lstStyle>
            <a:lvl1pPr indent="-692150" lvl="0" marL="457200" marR="0" rtl="0" algn="l">
              <a:lnSpc>
                <a:spcPct val="90000"/>
              </a:lnSpc>
              <a:spcBef>
                <a:spcPts val="3300"/>
              </a:spcBef>
              <a:spcAft>
                <a:spcPts val="0"/>
              </a:spcAft>
              <a:buClr>
                <a:schemeClr val="dk1"/>
              </a:buClr>
              <a:buSzPts val="7300"/>
              <a:buFont typeface="Arial"/>
              <a:buChar char="•"/>
              <a:defRPr b="0" i="0" sz="7300" u="none" cap="none" strike="noStrike">
                <a:solidFill>
                  <a:schemeClr val="dk1"/>
                </a:solidFill>
                <a:latin typeface="Arial"/>
                <a:ea typeface="Arial"/>
                <a:cs typeface="Arial"/>
                <a:sym typeface="Arial"/>
              </a:defRPr>
            </a:lvl1pPr>
            <a:lvl2pPr indent="-736600" lvl="1" marL="914400" marR="0" rtl="0" algn="l">
              <a:lnSpc>
                <a:spcPct val="90000"/>
              </a:lnSpc>
              <a:spcBef>
                <a:spcPts val="3300"/>
              </a:spcBef>
              <a:spcAft>
                <a:spcPts val="0"/>
              </a:spcAft>
              <a:buClr>
                <a:schemeClr val="dk1"/>
              </a:buClr>
              <a:buSzPts val="8000"/>
              <a:buFont typeface="Arial"/>
              <a:buChar char="•"/>
              <a:defRPr b="0" i="0" sz="8000" u="none" cap="none" strike="noStrike">
                <a:solidFill>
                  <a:schemeClr val="dk1"/>
                </a:solidFill>
                <a:latin typeface="Arial"/>
                <a:ea typeface="Arial"/>
                <a:cs typeface="Arial"/>
                <a:sym typeface="Arial"/>
              </a:defRPr>
            </a:lvl2pPr>
            <a:lvl3pPr indent="-654050" lvl="2" marL="1371600" marR="0" rtl="0" algn="l">
              <a:lnSpc>
                <a:spcPct val="90000"/>
              </a:lnSpc>
              <a:spcBef>
                <a:spcPts val="1700"/>
              </a:spcBef>
              <a:spcAft>
                <a:spcPts val="0"/>
              </a:spcAft>
              <a:buClr>
                <a:schemeClr val="dk1"/>
              </a:buClr>
              <a:buSzPts val="6700"/>
              <a:buFont typeface="Arial"/>
              <a:buChar char="•"/>
              <a:defRPr b="0" i="0" sz="6700" u="none" cap="none" strike="noStrike">
                <a:solidFill>
                  <a:schemeClr val="dk1"/>
                </a:solidFill>
                <a:latin typeface="Arial"/>
                <a:ea typeface="Arial"/>
                <a:cs typeface="Arial"/>
                <a:sym typeface="Arial"/>
              </a:defRPr>
            </a:lvl3pPr>
            <a:lvl4pPr indent="-609600" lvl="3" marL="1828800" marR="0" rtl="0" algn="l">
              <a:lnSpc>
                <a:spcPct val="90000"/>
              </a:lnSpc>
              <a:spcBef>
                <a:spcPts val="1700"/>
              </a:spcBef>
              <a:spcAft>
                <a:spcPts val="0"/>
              </a:spcAft>
              <a:buClr>
                <a:schemeClr val="dk1"/>
              </a:buClr>
              <a:buSzPts val="6000"/>
              <a:buFont typeface="Arial"/>
              <a:buChar char="•"/>
              <a:defRPr b="0" i="0" sz="6000" u="none" cap="none" strike="noStrike">
                <a:solidFill>
                  <a:schemeClr val="dk1"/>
                </a:solidFill>
                <a:latin typeface="Arial"/>
                <a:ea typeface="Arial"/>
                <a:cs typeface="Arial"/>
                <a:sym typeface="Arial"/>
              </a:defRPr>
            </a:lvl4pPr>
            <a:lvl5pPr indent="-228600" lvl="4" marL="2286000" marR="0" rtl="0" algn="l">
              <a:lnSpc>
                <a:spcPct val="90000"/>
              </a:lnSpc>
              <a:spcBef>
                <a:spcPts val="1700"/>
              </a:spcBef>
              <a:spcAft>
                <a:spcPts val="0"/>
              </a:spcAft>
              <a:buClr>
                <a:schemeClr val="dk1"/>
              </a:buClr>
              <a:buSzPts val="6000"/>
              <a:buFont typeface="Arial"/>
              <a:buNone/>
              <a:defRPr b="0" i="0" sz="6000" u="none" cap="none" strike="noStrike">
                <a:solidFill>
                  <a:schemeClr val="dk1"/>
                </a:solidFill>
                <a:latin typeface="Arial"/>
                <a:ea typeface="Arial"/>
                <a:cs typeface="Arial"/>
                <a:sym typeface="Arial"/>
              </a:defRPr>
            </a:lvl5pPr>
            <a:lvl6pPr indent="-609600" lvl="5" marL="2743200" marR="0" rtl="0" algn="l">
              <a:lnSpc>
                <a:spcPct val="90000"/>
              </a:lnSpc>
              <a:spcBef>
                <a:spcPts val="1700"/>
              </a:spcBef>
              <a:spcAft>
                <a:spcPts val="0"/>
              </a:spcAft>
              <a:buClr>
                <a:schemeClr val="dk1"/>
              </a:buClr>
              <a:buSzPts val="6000"/>
              <a:buFont typeface="Arial"/>
              <a:buChar char="•"/>
              <a:defRPr b="0" i="0" sz="6000" u="none" cap="none" strike="noStrike">
                <a:solidFill>
                  <a:schemeClr val="dk1"/>
                </a:solidFill>
                <a:latin typeface="Arial"/>
                <a:ea typeface="Arial"/>
                <a:cs typeface="Arial"/>
                <a:sym typeface="Arial"/>
              </a:defRPr>
            </a:lvl6pPr>
            <a:lvl7pPr indent="-609600" lvl="6" marL="3200400" marR="0" rtl="0" algn="l">
              <a:lnSpc>
                <a:spcPct val="90000"/>
              </a:lnSpc>
              <a:spcBef>
                <a:spcPts val="1700"/>
              </a:spcBef>
              <a:spcAft>
                <a:spcPts val="0"/>
              </a:spcAft>
              <a:buClr>
                <a:schemeClr val="dk1"/>
              </a:buClr>
              <a:buSzPts val="6000"/>
              <a:buFont typeface="Arial"/>
              <a:buChar char="•"/>
              <a:defRPr b="0" i="0" sz="6000" u="none" cap="none" strike="noStrike">
                <a:solidFill>
                  <a:schemeClr val="dk1"/>
                </a:solidFill>
                <a:latin typeface="Arial"/>
                <a:ea typeface="Arial"/>
                <a:cs typeface="Arial"/>
                <a:sym typeface="Arial"/>
              </a:defRPr>
            </a:lvl7pPr>
            <a:lvl8pPr indent="-609600" lvl="7" marL="3657600" marR="0" rtl="0" algn="l">
              <a:lnSpc>
                <a:spcPct val="90000"/>
              </a:lnSpc>
              <a:spcBef>
                <a:spcPts val="1700"/>
              </a:spcBef>
              <a:spcAft>
                <a:spcPts val="0"/>
              </a:spcAft>
              <a:buClr>
                <a:schemeClr val="dk1"/>
              </a:buClr>
              <a:buSzPts val="6000"/>
              <a:buFont typeface="Arial"/>
              <a:buChar char="•"/>
              <a:defRPr b="0" i="0" sz="6000" u="none" cap="none" strike="noStrike">
                <a:solidFill>
                  <a:schemeClr val="dk1"/>
                </a:solidFill>
                <a:latin typeface="Arial"/>
                <a:ea typeface="Arial"/>
                <a:cs typeface="Arial"/>
                <a:sym typeface="Arial"/>
              </a:defRPr>
            </a:lvl8pPr>
            <a:lvl9pPr indent="-609600" lvl="8" marL="4114800" marR="0" rtl="0" algn="l">
              <a:lnSpc>
                <a:spcPct val="90000"/>
              </a:lnSpc>
              <a:spcBef>
                <a:spcPts val="1700"/>
              </a:spcBef>
              <a:spcAft>
                <a:spcPts val="0"/>
              </a:spcAft>
              <a:buClr>
                <a:schemeClr val="dk1"/>
              </a:buClr>
              <a:buSzPts val="6000"/>
              <a:buFont typeface="Arial"/>
              <a:buChar char="•"/>
              <a:defRPr b="0" i="0" sz="60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648" r:id="rId4"/>
    <p:sldLayoutId id="2147483649" r:id="rId5"/>
    <p:sldLayoutId id="2147483650" r:id="rId6"/>
    <p:sldLayoutId id="2147483651" r:id="rId7"/>
    <p:sldLayoutId id="2147483652" r:id="rId8"/>
    <p:sldLayoutId id="2147483653" r:id="rId9"/>
    <p:sldLayoutId id="2147483654" r:id="rId10"/>
    <p:sldLayoutId id="2147483655" r:id="rId11"/>
    <p:sldLayoutId id="2147483656" r:id="rId12"/>
    <p:sldLayoutId id="2147483657" r:id="rId13"/>
    <p:sldLayoutId id="2147483658" r:id="rId14"/>
    <p:sldLayoutId id="2147483659"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1" Type="http://schemas.openxmlformats.org/officeDocument/2006/relationships/image" Target="../media/image17.png"/><Relationship Id="rId10" Type="http://schemas.openxmlformats.org/officeDocument/2006/relationships/image" Target="../media/image4.png"/><Relationship Id="rId13" Type="http://schemas.openxmlformats.org/officeDocument/2006/relationships/image" Target="../media/image19.png"/><Relationship Id="rId12" Type="http://schemas.openxmlformats.org/officeDocument/2006/relationships/image" Target="../media/image18.png"/><Relationship Id="rId1" Type="http://schemas.openxmlformats.org/officeDocument/2006/relationships/slideLayout" Target="../slideLayouts/slideLayout8.xml"/><Relationship Id="rId2" Type="http://schemas.openxmlformats.org/officeDocument/2006/relationships/notesSlide" Target="../notesSlides/notesSlide1.xml"/><Relationship Id="rId3" Type="http://schemas.openxmlformats.org/officeDocument/2006/relationships/image" Target="../media/image6.png"/><Relationship Id="rId4" Type="http://schemas.openxmlformats.org/officeDocument/2006/relationships/image" Target="../media/image12.png"/><Relationship Id="rId9" Type="http://schemas.openxmlformats.org/officeDocument/2006/relationships/image" Target="../media/image11.png"/><Relationship Id="rId15" Type="http://schemas.openxmlformats.org/officeDocument/2006/relationships/image" Target="../media/image21.png"/><Relationship Id="rId14" Type="http://schemas.openxmlformats.org/officeDocument/2006/relationships/image" Target="../media/image20.png"/><Relationship Id="rId5" Type="http://schemas.openxmlformats.org/officeDocument/2006/relationships/image" Target="../media/image10.png"/><Relationship Id="rId6" Type="http://schemas.openxmlformats.org/officeDocument/2006/relationships/image" Target="../media/image13.png"/><Relationship Id="rId7" Type="http://schemas.openxmlformats.org/officeDocument/2006/relationships/image" Target="../media/image7.png"/><Relationship Id="rId8"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FE2F3"/>
        </a:solidFill>
      </p:bgPr>
    </p:bg>
    <p:spTree>
      <p:nvGrpSpPr>
        <p:cNvPr id="61" name="Shape 61"/>
        <p:cNvGrpSpPr/>
        <p:nvPr/>
      </p:nvGrpSpPr>
      <p:grpSpPr>
        <a:xfrm>
          <a:off x="0" y="0"/>
          <a:ext cx="0" cy="0"/>
          <a:chOff x="0" y="0"/>
          <a:chExt cx="0" cy="0"/>
        </a:xfrm>
      </p:grpSpPr>
      <p:sp>
        <p:nvSpPr>
          <p:cNvPr id="62" name="Google Shape;62;p14"/>
          <p:cNvSpPr/>
          <p:nvPr/>
        </p:nvSpPr>
        <p:spPr>
          <a:xfrm>
            <a:off x="24646075" y="2416825"/>
            <a:ext cx="11429100" cy="24557100"/>
          </a:xfrm>
          <a:prstGeom prst="rect">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1100"/>
              </a:spcBef>
              <a:spcAft>
                <a:spcPts val="0"/>
              </a:spcAft>
              <a:buNone/>
            </a:pPr>
            <a:r>
              <a:t/>
            </a:r>
            <a:endParaRPr/>
          </a:p>
        </p:txBody>
      </p:sp>
      <p:sp>
        <p:nvSpPr>
          <p:cNvPr id="63" name="Google Shape;63;p14"/>
          <p:cNvSpPr/>
          <p:nvPr/>
        </p:nvSpPr>
        <p:spPr>
          <a:xfrm>
            <a:off x="500825" y="2416825"/>
            <a:ext cx="11429100" cy="24557100"/>
          </a:xfrm>
          <a:prstGeom prst="rect">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4" name="Google Shape;64;p14"/>
          <p:cNvPicPr preferRelativeResize="0"/>
          <p:nvPr/>
        </p:nvPicPr>
        <p:blipFill rotWithShape="1">
          <a:blip r:embed="rId3">
            <a:alphaModFix/>
          </a:blip>
          <a:srcRect b="0" l="0" r="0" t="0"/>
          <a:stretch/>
        </p:blipFill>
        <p:spPr>
          <a:xfrm>
            <a:off x="565425" y="320537"/>
            <a:ext cx="6738086" cy="1206025"/>
          </a:xfrm>
          <a:prstGeom prst="rect">
            <a:avLst/>
          </a:prstGeom>
          <a:noFill/>
          <a:ln>
            <a:noFill/>
          </a:ln>
        </p:spPr>
      </p:pic>
      <p:pic>
        <p:nvPicPr>
          <p:cNvPr id="65" name="Google Shape;65;p14"/>
          <p:cNvPicPr preferRelativeResize="0"/>
          <p:nvPr/>
        </p:nvPicPr>
        <p:blipFill>
          <a:blip r:embed="rId4">
            <a:alphaModFix/>
          </a:blip>
          <a:stretch>
            <a:fillRect/>
          </a:stretch>
        </p:blipFill>
        <p:spPr>
          <a:xfrm>
            <a:off x="17164800" y="25650660"/>
            <a:ext cx="19411200" cy="1759140"/>
          </a:xfrm>
          <a:prstGeom prst="rect">
            <a:avLst/>
          </a:prstGeom>
          <a:noFill/>
          <a:ln>
            <a:noFill/>
          </a:ln>
        </p:spPr>
      </p:pic>
      <p:pic>
        <p:nvPicPr>
          <p:cNvPr id="66" name="Google Shape;66;p14"/>
          <p:cNvPicPr preferRelativeResize="0"/>
          <p:nvPr/>
        </p:nvPicPr>
        <p:blipFill rotWithShape="1">
          <a:blip r:embed="rId5">
            <a:alphaModFix/>
          </a:blip>
          <a:srcRect b="0" l="0" r="0" t="0"/>
          <a:stretch/>
        </p:blipFill>
        <p:spPr>
          <a:xfrm>
            <a:off x="35015200" y="26349804"/>
            <a:ext cx="1059975" cy="1060000"/>
          </a:xfrm>
          <a:prstGeom prst="rect">
            <a:avLst/>
          </a:prstGeom>
          <a:noFill/>
          <a:ln>
            <a:noFill/>
          </a:ln>
        </p:spPr>
      </p:pic>
      <p:sp>
        <p:nvSpPr>
          <p:cNvPr id="67" name="Google Shape;67;p14"/>
          <p:cNvSpPr txBox="1"/>
          <p:nvPr/>
        </p:nvSpPr>
        <p:spPr>
          <a:xfrm>
            <a:off x="29420325" y="6706350"/>
            <a:ext cx="19411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68" name="Google Shape;68;p14"/>
          <p:cNvSpPr/>
          <p:nvPr/>
        </p:nvSpPr>
        <p:spPr>
          <a:xfrm>
            <a:off x="12306750" y="2416825"/>
            <a:ext cx="11962500" cy="24557100"/>
          </a:xfrm>
          <a:prstGeom prst="rect">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14"/>
          <p:cNvSpPr txBox="1"/>
          <p:nvPr/>
        </p:nvSpPr>
        <p:spPr>
          <a:xfrm>
            <a:off x="7807200" y="0"/>
            <a:ext cx="20961600" cy="184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7200">
                <a:solidFill>
                  <a:schemeClr val="dk2"/>
                </a:solidFill>
              </a:rPr>
              <a:t>Global Ocean Station Papa: Assets &amp; Datasets</a:t>
            </a:r>
            <a:endParaRPr b="1" sz="7200">
              <a:solidFill>
                <a:schemeClr val="dk2"/>
              </a:solidFill>
            </a:endParaRPr>
          </a:p>
          <a:p>
            <a:pPr indent="0" lvl="0" marL="0" rtl="0" algn="ctr">
              <a:spcBef>
                <a:spcPts val="0"/>
              </a:spcBef>
              <a:spcAft>
                <a:spcPts val="0"/>
              </a:spcAft>
              <a:buNone/>
            </a:pPr>
            <a:r>
              <a:rPr b="1" lang="en" sz="3600">
                <a:solidFill>
                  <a:schemeClr val="dk2"/>
                </a:solidFill>
              </a:rPr>
              <a:t>Andrew Reed: OOI - Coastal &amp; Global Scale Nodes Group</a:t>
            </a:r>
            <a:endParaRPr b="1" sz="3600">
              <a:solidFill>
                <a:schemeClr val="dk2"/>
              </a:solidFill>
            </a:endParaRPr>
          </a:p>
        </p:txBody>
      </p:sp>
      <p:cxnSp>
        <p:nvCxnSpPr>
          <p:cNvPr id="70" name="Google Shape;70;p14"/>
          <p:cNvCxnSpPr/>
          <p:nvPr/>
        </p:nvCxnSpPr>
        <p:spPr>
          <a:xfrm flipH="1" rot="10800000">
            <a:off x="337000" y="2015725"/>
            <a:ext cx="35848200" cy="6300"/>
          </a:xfrm>
          <a:prstGeom prst="straightConnector1">
            <a:avLst/>
          </a:prstGeom>
          <a:noFill/>
          <a:ln cap="flat" cmpd="sng" w="228600">
            <a:solidFill>
              <a:schemeClr val="accent2"/>
            </a:solidFill>
            <a:prstDash val="solid"/>
            <a:round/>
            <a:headEnd len="med" w="med" type="none"/>
            <a:tailEnd len="med" w="med" type="none"/>
          </a:ln>
        </p:spPr>
      </p:cxnSp>
      <p:pic>
        <p:nvPicPr>
          <p:cNvPr id="71" name="Google Shape;71;p14"/>
          <p:cNvPicPr preferRelativeResize="0"/>
          <p:nvPr/>
        </p:nvPicPr>
        <p:blipFill>
          <a:blip r:embed="rId6">
            <a:alphaModFix/>
          </a:blip>
          <a:stretch>
            <a:fillRect/>
          </a:stretch>
        </p:blipFill>
        <p:spPr>
          <a:xfrm>
            <a:off x="29272500" y="94875"/>
            <a:ext cx="6802664" cy="1657350"/>
          </a:xfrm>
          <a:prstGeom prst="rect">
            <a:avLst/>
          </a:prstGeom>
          <a:noFill/>
          <a:ln>
            <a:noFill/>
          </a:ln>
        </p:spPr>
      </p:pic>
      <p:sp>
        <p:nvSpPr>
          <p:cNvPr id="72" name="Google Shape;72;p14"/>
          <p:cNvSpPr txBox="1"/>
          <p:nvPr/>
        </p:nvSpPr>
        <p:spPr>
          <a:xfrm>
            <a:off x="572900" y="2527525"/>
            <a:ext cx="11222100" cy="923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4800">
                <a:solidFill>
                  <a:schemeClr val="dk2"/>
                </a:solidFill>
              </a:rPr>
              <a:t>Science Themes</a:t>
            </a:r>
            <a:endParaRPr b="1" sz="4800">
              <a:solidFill>
                <a:schemeClr val="dk2"/>
              </a:solidFill>
            </a:endParaRPr>
          </a:p>
        </p:txBody>
      </p:sp>
      <p:sp>
        <p:nvSpPr>
          <p:cNvPr id="73" name="Google Shape;73;p14"/>
          <p:cNvSpPr txBox="1"/>
          <p:nvPr/>
        </p:nvSpPr>
        <p:spPr>
          <a:xfrm>
            <a:off x="572900" y="3450925"/>
            <a:ext cx="11222100" cy="825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400">
                <a:solidFill>
                  <a:schemeClr val="dk2"/>
                </a:solidFill>
              </a:rPr>
              <a:t>Climate Variability, Ocean Food Webs, and Biogeochemical Cycling</a:t>
            </a:r>
            <a:endParaRPr b="1" sz="2400">
              <a:solidFill>
                <a:schemeClr val="dk2"/>
              </a:solidFill>
            </a:endParaRPr>
          </a:p>
          <a:p>
            <a:pPr indent="0" lvl="0" marL="0" rtl="0" algn="l">
              <a:spcBef>
                <a:spcPts val="1000"/>
              </a:spcBef>
              <a:spcAft>
                <a:spcPts val="0"/>
              </a:spcAft>
              <a:buNone/>
            </a:pPr>
            <a:r>
              <a:rPr lang="en" sz="2400">
                <a:solidFill>
                  <a:schemeClr val="dk2"/>
                </a:solidFill>
              </a:rPr>
              <a:t>A compelling driver for the </a:t>
            </a:r>
            <a:r>
              <a:rPr lang="en" sz="2400">
                <a:solidFill>
                  <a:schemeClr val="dk2"/>
                </a:solidFill>
              </a:rPr>
              <a:t>multidisciplinary</a:t>
            </a:r>
            <a:r>
              <a:rPr lang="en" sz="2400">
                <a:solidFill>
                  <a:schemeClr val="dk2"/>
                </a:solidFill>
              </a:rPr>
              <a:t> and biogeochemical observations at Ocean Station Papa is understanding how climate </a:t>
            </a:r>
            <a:r>
              <a:rPr lang="en" sz="2400">
                <a:solidFill>
                  <a:schemeClr val="dk2"/>
                </a:solidFill>
              </a:rPr>
              <a:t>variability</a:t>
            </a:r>
            <a:r>
              <a:rPr lang="en" sz="2400">
                <a:solidFill>
                  <a:schemeClr val="dk2"/>
                </a:solidFill>
              </a:rPr>
              <a:t> will affect ocean food webs, weather patterns, the ocean’s biochemical environment and marine ecosystems.</a:t>
            </a:r>
            <a:endParaRPr sz="2400">
              <a:solidFill>
                <a:schemeClr val="dk2"/>
              </a:solidFill>
            </a:endParaRPr>
          </a:p>
          <a:p>
            <a:pPr indent="0" lvl="0" marL="0" rtl="0" algn="l">
              <a:spcBef>
                <a:spcPts val="1000"/>
              </a:spcBef>
              <a:spcAft>
                <a:spcPts val="0"/>
              </a:spcAft>
              <a:buNone/>
            </a:pPr>
            <a:r>
              <a:rPr b="1" lang="en" sz="2400">
                <a:solidFill>
                  <a:schemeClr val="dk2"/>
                </a:solidFill>
              </a:rPr>
              <a:t>Turbulent Mixing and Biophysical Interactions</a:t>
            </a:r>
            <a:endParaRPr b="1" sz="2400">
              <a:solidFill>
                <a:schemeClr val="dk2"/>
              </a:solidFill>
            </a:endParaRPr>
          </a:p>
          <a:p>
            <a:pPr indent="0" lvl="0" marL="0" rtl="0" algn="l">
              <a:spcBef>
                <a:spcPts val="1100"/>
              </a:spcBef>
              <a:spcAft>
                <a:spcPts val="0"/>
              </a:spcAft>
              <a:buNone/>
            </a:pPr>
            <a:r>
              <a:rPr lang="en" sz="2400">
                <a:solidFill>
                  <a:schemeClr val="dk2"/>
                </a:solidFill>
              </a:rPr>
              <a:t>Turbulent mixing plays a critical role in the transfer of materials within the ocean and in the exchange of energy and gases between the ocean and atmosphere. Additionally, horizontal and vertical mixing within the ocean can have a profound effect on a wide variety of biological processes</a:t>
            </a:r>
            <a:r>
              <a:rPr lang="en" sz="2400">
                <a:solidFill>
                  <a:schemeClr val="dk2"/>
                </a:solidFill>
              </a:rPr>
              <a:t>. </a:t>
            </a:r>
            <a:endParaRPr sz="2400">
              <a:solidFill>
                <a:schemeClr val="dk2"/>
              </a:solidFill>
            </a:endParaRPr>
          </a:p>
          <a:p>
            <a:pPr indent="0" lvl="0" marL="0" rtl="0" algn="l">
              <a:spcBef>
                <a:spcPts val="1100"/>
              </a:spcBef>
              <a:spcAft>
                <a:spcPts val="0"/>
              </a:spcAft>
              <a:buNone/>
            </a:pPr>
            <a:r>
              <a:rPr b="1" lang="en" sz="2400">
                <a:solidFill>
                  <a:schemeClr val="dk2"/>
                </a:solidFill>
              </a:rPr>
              <a:t>Ocean-Atmosphere Exchange</a:t>
            </a:r>
            <a:endParaRPr b="1" sz="2400">
              <a:solidFill>
                <a:schemeClr val="dk2"/>
              </a:solidFill>
            </a:endParaRPr>
          </a:p>
          <a:p>
            <a:pPr indent="0" lvl="0" marL="0" rtl="0" algn="l">
              <a:spcBef>
                <a:spcPts val="1100"/>
              </a:spcBef>
              <a:spcAft>
                <a:spcPts val="0"/>
              </a:spcAft>
              <a:buNone/>
            </a:pPr>
            <a:r>
              <a:rPr lang="en" sz="2400">
                <a:solidFill>
                  <a:schemeClr val="dk2"/>
                </a:solidFill>
              </a:rPr>
              <a:t>Quantifying the air-sea exchange of energy and mass, especially during high winds (greater than 20 ms</a:t>
            </a:r>
            <a:r>
              <a:rPr baseline="30000" lang="en" sz="2400">
                <a:solidFill>
                  <a:schemeClr val="dk2"/>
                </a:solidFill>
              </a:rPr>
              <a:t>-1</a:t>
            </a:r>
            <a:r>
              <a:rPr lang="en" sz="2400">
                <a:solidFill>
                  <a:schemeClr val="dk2"/>
                </a:solidFill>
              </a:rPr>
              <a:t>), is critical to providing estimates of energy and gas exchange between the surface and deep ocean and to improving the predictive capability of storm forecasting and climate-change models. Ocean Station Papa investigates these questions by </a:t>
            </a:r>
            <a:r>
              <a:rPr lang="en" sz="2400">
                <a:solidFill>
                  <a:schemeClr val="dk2"/>
                </a:solidFill>
              </a:rPr>
              <a:t>collecting</a:t>
            </a:r>
            <a:r>
              <a:rPr lang="en" sz="2400">
                <a:solidFill>
                  <a:schemeClr val="dk2"/>
                </a:solidFill>
              </a:rPr>
              <a:t> complementary data to NOA</a:t>
            </a:r>
            <a:r>
              <a:rPr lang="en" sz="2400">
                <a:solidFill>
                  <a:schemeClr val="dk2"/>
                </a:solidFill>
              </a:rPr>
              <a:t>A’s PMEL Carbon Buoy.</a:t>
            </a:r>
            <a:endParaRPr sz="2400">
              <a:solidFill>
                <a:schemeClr val="dk2"/>
              </a:solidFill>
            </a:endParaRPr>
          </a:p>
          <a:p>
            <a:pPr indent="0" lvl="0" marL="0" rtl="0" algn="l">
              <a:spcBef>
                <a:spcPts val="0"/>
              </a:spcBef>
              <a:spcAft>
                <a:spcPts val="0"/>
              </a:spcAft>
              <a:buNone/>
            </a:pPr>
            <a:r>
              <a:t/>
            </a:r>
            <a:endParaRPr b="1" sz="2400">
              <a:solidFill>
                <a:schemeClr val="dk2"/>
              </a:solidFill>
            </a:endParaRPr>
          </a:p>
          <a:p>
            <a:pPr indent="0" lvl="0" marL="0" rtl="0" algn="l">
              <a:spcBef>
                <a:spcPts val="0"/>
              </a:spcBef>
              <a:spcAft>
                <a:spcPts val="0"/>
              </a:spcAft>
              <a:buNone/>
            </a:pPr>
            <a:r>
              <a:t/>
            </a:r>
            <a:endParaRPr b="1" sz="2400">
              <a:solidFill>
                <a:schemeClr val="dk2"/>
              </a:solidFill>
            </a:endParaRPr>
          </a:p>
          <a:p>
            <a:pPr indent="0" lvl="0" marL="0" rtl="0" algn="l">
              <a:spcBef>
                <a:spcPts val="0"/>
              </a:spcBef>
              <a:spcAft>
                <a:spcPts val="0"/>
              </a:spcAft>
              <a:buNone/>
            </a:pPr>
            <a:r>
              <a:t/>
            </a:r>
            <a:endParaRPr b="1" sz="2400">
              <a:solidFill>
                <a:schemeClr val="dk2"/>
              </a:solidFill>
            </a:endParaRPr>
          </a:p>
        </p:txBody>
      </p:sp>
      <p:sp>
        <p:nvSpPr>
          <p:cNvPr id="74" name="Google Shape;74;p14"/>
          <p:cNvSpPr txBox="1"/>
          <p:nvPr/>
        </p:nvSpPr>
        <p:spPr>
          <a:xfrm>
            <a:off x="707825" y="10550250"/>
            <a:ext cx="11222100" cy="923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4800">
                <a:solidFill>
                  <a:schemeClr val="dk2"/>
                </a:solidFill>
              </a:rPr>
              <a:t>Assets</a:t>
            </a:r>
            <a:endParaRPr b="1" sz="4800">
              <a:solidFill>
                <a:schemeClr val="dk2"/>
              </a:solidFill>
            </a:endParaRPr>
          </a:p>
        </p:txBody>
      </p:sp>
      <p:cxnSp>
        <p:nvCxnSpPr>
          <p:cNvPr id="75" name="Google Shape;75;p14"/>
          <p:cNvCxnSpPr/>
          <p:nvPr/>
        </p:nvCxnSpPr>
        <p:spPr>
          <a:xfrm>
            <a:off x="500825" y="10550250"/>
            <a:ext cx="11429100" cy="0"/>
          </a:xfrm>
          <a:prstGeom prst="straightConnector1">
            <a:avLst/>
          </a:prstGeom>
          <a:noFill/>
          <a:ln cap="flat" cmpd="sng" w="76200">
            <a:solidFill>
              <a:schemeClr val="accent2"/>
            </a:solidFill>
            <a:prstDash val="solid"/>
            <a:round/>
            <a:headEnd len="med" w="med" type="none"/>
            <a:tailEnd len="med" w="med" type="none"/>
          </a:ln>
        </p:spPr>
      </p:cxnSp>
      <p:sp>
        <p:nvSpPr>
          <p:cNvPr id="76" name="Google Shape;76;p14"/>
          <p:cNvSpPr txBox="1"/>
          <p:nvPr/>
        </p:nvSpPr>
        <p:spPr>
          <a:xfrm>
            <a:off x="12676950" y="2495450"/>
            <a:ext cx="11222100" cy="923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4800">
                <a:solidFill>
                  <a:schemeClr val="dk2"/>
                </a:solidFill>
              </a:rPr>
              <a:t>Available Data</a:t>
            </a:r>
            <a:endParaRPr b="1" sz="4800">
              <a:solidFill>
                <a:schemeClr val="dk2"/>
              </a:solidFill>
            </a:endParaRPr>
          </a:p>
        </p:txBody>
      </p:sp>
      <p:pic>
        <p:nvPicPr>
          <p:cNvPr id="77" name="Google Shape;77;p14"/>
          <p:cNvPicPr preferRelativeResize="0"/>
          <p:nvPr/>
        </p:nvPicPr>
        <p:blipFill rotWithShape="1">
          <a:blip r:embed="rId7">
            <a:alphaModFix/>
          </a:blip>
          <a:srcRect b="0" l="0" r="0" t="7944"/>
          <a:stretch/>
        </p:blipFill>
        <p:spPr>
          <a:xfrm>
            <a:off x="1617550" y="23751625"/>
            <a:ext cx="3237975" cy="2990150"/>
          </a:xfrm>
          <a:prstGeom prst="rect">
            <a:avLst/>
          </a:prstGeom>
          <a:noFill/>
          <a:ln cap="flat" cmpd="sng" w="9525">
            <a:solidFill>
              <a:schemeClr val="dk2"/>
            </a:solidFill>
            <a:prstDash val="solid"/>
            <a:round/>
            <a:headEnd len="sm" w="sm" type="none"/>
            <a:tailEnd len="sm" w="sm" type="none"/>
          </a:ln>
        </p:spPr>
      </p:pic>
      <p:pic>
        <p:nvPicPr>
          <p:cNvPr id="78" name="Google Shape;78;p14"/>
          <p:cNvPicPr preferRelativeResize="0"/>
          <p:nvPr/>
        </p:nvPicPr>
        <p:blipFill rotWithShape="1">
          <a:blip r:embed="rId8">
            <a:alphaModFix/>
          </a:blip>
          <a:srcRect b="0" l="0" r="25406" t="9918"/>
          <a:stretch/>
        </p:blipFill>
        <p:spPr>
          <a:xfrm>
            <a:off x="6002050" y="23104850"/>
            <a:ext cx="5792950" cy="3636924"/>
          </a:xfrm>
          <a:prstGeom prst="rect">
            <a:avLst/>
          </a:prstGeom>
          <a:noFill/>
          <a:ln cap="flat" cmpd="sng" w="9525">
            <a:solidFill>
              <a:schemeClr val="dk2"/>
            </a:solidFill>
            <a:prstDash val="solid"/>
            <a:round/>
            <a:headEnd len="sm" w="sm" type="none"/>
            <a:tailEnd len="sm" w="sm" type="none"/>
          </a:ln>
        </p:spPr>
      </p:pic>
      <p:pic>
        <p:nvPicPr>
          <p:cNvPr id="79" name="Google Shape;79;p14"/>
          <p:cNvPicPr preferRelativeResize="0"/>
          <p:nvPr/>
        </p:nvPicPr>
        <p:blipFill rotWithShape="1">
          <a:blip r:embed="rId9">
            <a:alphaModFix/>
          </a:blip>
          <a:srcRect b="12503" l="4643" r="0" t="0"/>
          <a:stretch/>
        </p:blipFill>
        <p:spPr>
          <a:xfrm>
            <a:off x="6002050" y="19831425"/>
            <a:ext cx="5792951" cy="2990153"/>
          </a:xfrm>
          <a:prstGeom prst="rect">
            <a:avLst/>
          </a:prstGeom>
          <a:noFill/>
          <a:ln cap="flat" cmpd="sng" w="9525">
            <a:solidFill>
              <a:schemeClr val="dk2"/>
            </a:solidFill>
            <a:prstDash val="solid"/>
            <a:round/>
            <a:headEnd len="sm" w="sm" type="none"/>
            <a:tailEnd len="sm" w="sm" type="none"/>
          </a:ln>
        </p:spPr>
      </p:pic>
      <p:grpSp>
        <p:nvGrpSpPr>
          <p:cNvPr id="80" name="Google Shape;80;p14"/>
          <p:cNvGrpSpPr/>
          <p:nvPr/>
        </p:nvGrpSpPr>
        <p:grpSpPr>
          <a:xfrm>
            <a:off x="838932" y="14118888"/>
            <a:ext cx="10690024" cy="4274476"/>
            <a:chOff x="838932" y="14118888"/>
            <a:chExt cx="10690024" cy="4274476"/>
          </a:xfrm>
        </p:grpSpPr>
        <p:pic>
          <p:nvPicPr>
            <p:cNvPr id="81" name="Google Shape;81;p14"/>
            <p:cNvPicPr preferRelativeResize="0"/>
            <p:nvPr/>
          </p:nvPicPr>
          <p:blipFill>
            <a:blip r:embed="rId10">
              <a:alphaModFix/>
            </a:blip>
            <a:stretch>
              <a:fillRect/>
            </a:stretch>
          </p:blipFill>
          <p:spPr>
            <a:xfrm>
              <a:off x="838932" y="14202495"/>
              <a:ext cx="4031475" cy="4031475"/>
            </a:xfrm>
            <a:prstGeom prst="rect">
              <a:avLst/>
            </a:prstGeom>
            <a:noFill/>
            <a:ln cap="flat" cmpd="sng" w="9525">
              <a:solidFill>
                <a:schemeClr val="dk2"/>
              </a:solidFill>
              <a:prstDash val="solid"/>
              <a:round/>
              <a:headEnd len="sm" w="sm" type="none"/>
              <a:tailEnd len="sm" w="sm" type="none"/>
            </a:ln>
          </p:spPr>
        </p:pic>
        <p:pic>
          <p:nvPicPr>
            <p:cNvPr id="82" name="Google Shape;82;p14"/>
            <p:cNvPicPr preferRelativeResize="0"/>
            <p:nvPr/>
          </p:nvPicPr>
          <p:blipFill>
            <a:blip r:embed="rId11">
              <a:alphaModFix/>
            </a:blip>
            <a:stretch>
              <a:fillRect/>
            </a:stretch>
          </p:blipFill>
          <p:spPr>
            <a:xfrm>
              <a:off x="5181483" y="14118888"/>
              <a:ext cx="6347474" cy="4274476"/>
            </a:xfrm>
            <a:prstGeom prst="rect">
              <a:avLst/>
            </a:prstGeom>
            <a:noFill/>
            <a:ln cap="flat" cmpd="sng" w="9525">
              <a:solidFill>
                <a:schemeClr val="dk2"/>
              </a:solidFill>
              <a:prstDash val="solid"/>
              <a:round/>
              <a:headEnd len="sm" w="sm" type="none"/>
              <a:tailEnd len="sm" w="sm" type="none"/>
            </a:ln>
          </p:spPr>
        </p:pic>
      </p:grpSp>
      <p:sp>
        <p:nvSpPr>
          <p:cNvPr id="83" name="Google Shape;83;p14"/>
          <p:cNvSpPr txBox="1"/>
          <p:nvPr/>
        </p:nvSpPr>
        <p:spPr>
          <a:xfrm>
            <a:off x="707825" y="18393375"/>
            <a:ext cx="11222100" cy="1293000"/>
          </a:xfrm>
          <a:prstGeom prst="rect">
            <a:avLst/>
          </a:prstGeom>
          <a:noFill/>
          <a:ln>
            <a:noFill/>
          </a:ln>
        </p:spPr>
        <p:txBody>
          <a:bodyPr anchorCtr="0" anchor="t" bIns="91425" lIns="91425" spcFirstLastPara="1" rIns="91425" wrap="square" tIns="91425">
            <a:spAutoFit/>
          </a:bodyPr>
          <a:lstStyle/>
          <a:p>
            <a:pPr indent="0" lvl="0" marL="0" rtl="0" algn="l">
              <a:spcBef>
                <a:spcPts val="1100"/>
              </a:spcBef>
              <a:spcAft>
                <a:spcPts val="0"/>
              </a:spcAft>
              <a:buNone/>
            </a:pPr>
            <a:r>
              <a:rPr b="1" lang="en" sz="2400">
                <a:solidFill>
                  <a:schemeClr val="dk2"/>
                </a:solidFill>
              </a:rPr>
              <a:t>Figure 1 - Top: </a:t>
            </a:r>
            <a:r>
              <a:rPr lang="en" sz="2400">
                <a:solidFill>
                  <a:schemeClr val="dk2"/>
                </a:solidFill>
              </a:rPr>
              <a:t>Schematic of a global array. </a:t>
            </a:r>
            <a:r>
              <a:rPr b="1" lang="en" sz="2400">
                <a:solidFill>
                  <a:schemeClr val="dk2"/>
                </a:solidFill>
              </a:rPr>
              <a:t>Bottom (</a:t>
            </a:r>
            <a:r>
              <a:rPr lang="en" sz="2400">
                <a:solidFill>
                  <a:schemeClr val="dk2"/>
                </a:solidFill>
              </a:rPr>
              <a:t>clockwise from top left): A global hybrid  wire-following-profile mooring being deployed; t</a:t>
            </a:r>
            <a:r>
              <a:rPr lang="en" sz="2400">
                <a:solidFill>
                  <a:schemeClr val="dk1"/>
                </a:solidFill>
              </a:rPr>
              <a:t>wo global open ocean gliders; a global surface mooring being deployed; </a:t>
            </a:r>
            <a:r>
              <a:rPr lang="en" sz="2400">
                <a:solidFill>
                  <a:schemeClr val="dk2"/>
                </a:solidFill>
              </a:rPr>
              <a:t>a wire-following profiler.</a:t>
            </a:r>
            <a:endParaRPr b="1" sz="2400">
              <a:solidFill>
                <a:schemeClr val="dk2"/>
              </a:solidFill>
            </a:endParaRPr>
          </a:p>
        </p:txBody>
      </p:sp>
      <p:pic>
        <p:nvPicPr>
          <p:cNvPr id="84" name="Google Shape;84;p14"/>
          <p:cNvPicPr preferRelativeResize="0"/>
          <p:nvPr/>
        </p:nvPicPr>
        <p:blipFill rotWithShape="1">
          <a:blip r:embed="rId12">
            <a:alphaModFix/>
          </a:blip>
          <a:srcRect b="0" l="0" r="17314" t="8189"/>
          <a:stretch/>
        </p:blipFill>
        <p:spPr>
          <a:xfrm>
            <a:off x="804825" y="19831427"/>
            <a:ext cx="4863424" cy="3636925"/>
          </a:xfrm>
          <a:prstGeom prst="rect">
            <a:avLst/>
          </a:prstGeom>
          <a:noFill/>
          <a:ln cap="flat" cmpd="sng" w="9525">
            <a:solidFill>
              <a:schemeClr val="dk2"/>
            </a:solidFill>
            <a:prstDash val="solid"/>
            <a:round/>
            <a:headEnd len="sm" w="sm" type="none"/>
            <a:tailEnd len="sm" w="sm" type="none"/>
          </a:ln>
        </p:spPr>
      </p:pic>
      <p:sp>
        <p:nvSpPr>
          <p:cNvPr id="85" name="Google Shape;85;p14"/>
          <p:cNvSpPr txBox="1"/>
          <p:nvPr/>
        </p:nvSpPr>
        <p:spPr>
          <a:xfrm>
            <a:off x="24646075" y="22192838"/>
            <a:ext cx="11429100" cy="203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400">
                <a:solidFill>
                  <a:schemeClr val="dk2"/>
                </a:solidFill>
              </a:rPr>
              <a:t>Figure 4. </a:t>
            </a:r>
            <a:r>
              <a:rPr lang="en" sz="2400">
                <a:solidFill>
                  <a:schemeClr val="dk2"/>
                </a:solidFill>
              </a:rPr>
              <a:t>E</a:t>
            </a:r>
            <a:r>
              <a:rPr lang="en" sz="2400">
                <a:solidFill>
                  <a:schemeClr val="dk2"/>
                </a:solidFill>
              </a:rPr>
              <a:t>xample of integrating physical &amp; biogeochemical datasets from different sources to address potential questions for some of the major science themes. (Top) NOAA PMEL’s surface buoy met measurements; (Middle) Seawater pH from both OOI Flanking Moorings &amp; PMEL buoy along with discrete bottle measurements; (Bottom) Chlorophyll-a concentrations from OOI Flanking Moorings.</a:t>
            </a:r>
            <a:endParaRPr sz="2400">
              <a:solidFill>
                <a:schemeClr val="dk2"/>
              </a:solidFill>
            </a:endParaRPr>
          </a:p>
        </p:txBody>
      </p:sp>
      <p:pic>
        <p:nvPicPr>
          <p:cNvPr id="86" name="Google Shape;86;p14"/>
          <p:cNvPicPr preferRelativeResize="0"/>
          <p:nvPr/>
        </p:nvPicPr>
        <p:blipFill rotWithShape="1">
          <a:blip r:embed="rId13">
            <a:alphaModFix/>
          </a:blip>
          <a:srcRect b="5466" l="8077" r="15358" t="6791"/>
          <a:stretch/>
        </p:blipFill>
        <p:spPr>
          <a:xfrm>
            <a:off x="13086063" y="19055012"/>
            <a:ext cx="10268950" cy="7061021"/>
          </a:xfrm>
          <a:prstGeom prst="rect">
            <a:avLst/>
          </a:prstGeom>
          <a:noFill/>
          <a:ln cap="flat" cmpd="sng" w="9525">
            <a:solidFill>
              <a:schemeClr val="dk2"/>
            </a:solidFill>
            <a:prstDash val="solid"/>
            <a:round/>
            <a:headEnd len="sm" w="sm" type="none"/>
            <a:tailEnd len="sm" w="sm" type="none"/>
          </a:ln>
        </p:spPr>
      </p:pic>
      <p:pic>
        <p:nvPicPr>
          <p:cNvPr id="87" name="Google Shape;87;p14"/>
          <p:cNvPicPr preferRelativeResize="0"/>
          <p:nvPr/>
        </p:nvPicPr>
        <p:blipFill rotWithShape="1">
          <a:blip r:embed="rId14">
            <a:alphaModFix/>
          </a:blip>
          <a:srcRect b="8212" l="6486" r="14022" t="4044"/>
          <a:stretch/>
        </p:blipFill>
        <p:spPr>
          <a:xfrm>
            <a:off x="24940850" y="3401200"/>
            <a:ext cx="10902398" cy="7220651"/>
          </a:xfrm>
          <a:prstGeom prst="rect">
            <a:avLst/>
          </a:prstGeom>
          <a:noFill/>
          <a:ln cap="flat" cmpd="sng" w="9525">
            <a:solidFill>
              <a:schemeClr val="dk2"/>
            </a:solidFill>
            <a:prstDash val="solid"/>
            <a:round/>
            <a:headEnd len="sm" w="sm" type="none"/>
            <a:tailEnd len="sm" w="sm" type="none"/>
          </a:ln>
        </p:spPr>
      </p:pic>
      <p:sp>
        <p:nvSpPr>
          <p:cNvPr id="88" name="Google Shape;88;p14"/>
          <p:cNvSpPr txBox="1"/>
          <p:nvPr/>
        </p:nvSpPr>
        <p:spPr>
          <a:xfrm>
            <a:off x="572900" y="11414100"/>
            <a:ext cx="11222100" cy="2770500"/>
          </a:xfrm>
          <a:prstGeom prst="rect">
            <a:avLst/>
          </a:prstGeom>
          <a:noFill/>
          <a:ln>
            <a:noFill/>
          </a:ln>
        </p:spPr>
        <p:txBody>
          <a:bodyPr anchorCtr="0" anchor="t" bIns="91425" lIns="91425" spcFirstLastPara="1" rIns="91425" wrap="square" tIns="91425">
            <a:spAutoFit/>
          </a:bodyPr>
          <a:lstStyle/>
          <a:p>
            <a:pPr indent="0" lvl="0" marL="0" rtl="0" algn="l">
              <a:spcBef>
                <a:spcPts val="1100"/>
              </a:spcBef>
              <a:spcAft>
                <a:spcPts val="0"/>
              </a:spcAft>
              <a:buNone/>
            </a:pPr>
            <a:r>
              <a:rPr lang="en" sz="2400">
                <a:solidFill>
                  <a:schemeClr val="dk1"/>
                </a:solidFill>
              </a:rPr>
              <a:t>At Station Papa, OOI deploys two Subsurface Flanking Moorings A &amp; B (GP03FLMA &amp; GP03FLMB), an Apex Profiler Mooring (GP02HYPM), and gliders as complements to NOAA’s surface assets. Flanking moorings are equipped with oxygen, chlorophyll, and pH sensors at 30 m, as well as CTDs at regular intervals from 30 m to 1500 m, and an ADCP for the upper 500 m.</a:t>
            </a:r>
            <a:r>
              <a:rPr b="1" lang="en" sz="2400">
                <a:solidFill>
                  <a:schemeClr val="dk1"/>
                </a:solidFill>
              </a:rPr>
              <a:t> </a:t>
            </a:r>
            <a:r>
              <a:rPr lang="en" sz="2400">
                <a:solidFill>
                  <a:schemeClr val="dk1"/>
                </a:solidFill>
              </a:rPr>
              <a:t>The profilers (shallow from 156 to 2090 m and deep from 2129 to 4063 m) are equipped with CTD, oxygen, chlorophyll. The top sphere is equipped with a zooplankton sensor. </a:t>
            </a:r>
            <a:endParaRPr/>
          </a:p>
        </p:txBody>
      </p:sp>
      <p:pic>
        <p:nvPicPr>
          <p:cNvPr id="89" name="Google Shape;89;p14"/>
          <p:cNvPicPr preferRelativeResize="0"/>
          <p:nvPr/>
        </p:nvPicPr>
        <p:blipFill rotWithShape="1">
          <a:blip r:embed="rId15">
            <a:alphaModFix/>
          </a:blip>
          <a:srcRect b="23546" l="6395" r="8331" t="9844"/>
          <a:stretch/>
        </p:blipFill>
        <p:spPr>
          <a:xfrm>
            <a:off x="24935050" y="12001025"/>
            <a:ext cx="10902398" cy="10120326"/>
          </a:xfrm>
          <a:prstGeom prst="rect">
            <a:avLst/>
          </a:prstGeom>
          <a:noFill/>
          <a:ln cap="flat" cmpd="sng" w="9525">
            <a:solidFill>
              <a:schemeClr val="dk2"/>
            </a:solidFill>
            <a:prstDash val="solid"/>
            <a:round/>
            <a:headEnd len="sm" w="sm" type="none"/>
            <a:tailEnd len="sm" w="sm" type="none"/>
          </a:ln>
        </p:spPr>
      </p:pic>
      <p:sp>
        <p:nvSpPr>
          <p:cNvPr id="90" name="Google Shape;90;p14"/>
          <p:cNvSpPr txBox="1"/>
          <p:nvPr/>
        </p:nvSpPr>
        <p:spPr>
          <a:xfrm>
            <a:off x="24781000" y="2527525"/>
            <a:ext cx="11222100" cy="1662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4800">
                <a:solidFill>
                  <a:schemeClr val="dk2"/>
                </a:solidFill>
              </a:rPr>
              <a:t>Example Data Visualization</a:t>
            </a:r>
            <a:endParaRPr b="1" sz="4800">
              <a:solidFill>
                <a:schemeClr val="dk2"/>
              </a:solidFill>
            </a:endParaRPr>
          </a:p>
          <a:p>
            <a:pPr indent="0" lvl="0" marL="0" rtl="0" algn="l">
              <a:spcBef>
                <a:spcPts val="0"/>
              </a:spcBef>
              <a:spcAft>
                <a:spcPts val="0"/>
              </a:spcAft>
              <a:buNone/>
            </a:pPr>
            <a:r>
              <a:t/>
            </a:r>
            <a:endParaRPr b="1" sz="4800">
              <a:solidFill>
                <a:schemeClr val="dk2"/>
              </a:solidFill>
            </a:endParaRPr>
          </a:p>
        </p:txBody>
      </p:sp>
      <p:sp>
        <p:nvSpPr>
          <p:cNvPr id="91" name="Google Shape;91;p14"/>
          <p:cNvSpPr txBox="1"/>
          <p:nvPr/>
        </p:nvSpPr>
        <p:spPr>
          <a:xfrm>
            <a:off x="12320250" y="17658175"/>
            <a:ext cx="119625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400">
                <a:solidFill>
                  <a:schemeClr val="dk2"/>
                </a:solidFill>
              </a:rPr>
              <a:t>Table</a:t>
            </a:r>
            <a:r>
              <a:rPr b="1" lang="en" sz="2400">
                <a:solidFill>
                  <a:schemeClr val="dk2"/>
                </a:solidFill>
              </a:rPr>
              <a:t> 1. </a:t>
            </a:r>
            <a:r>
              <a:rPr lang="en" sz="2400">
                <a:solidFill>
                  <a:schemeClr val="dk2"/>
                </a:solidFill>
              </a:rPr>
              <a:t>Table of available datasets on different platforms at the OOI Papa array along with discrete water sampling, which occurs during deployment/recovery.</a:t>
            </a:r>
            <a:endParaRPr sz="2400">
              <a:solidFill>
                <a:schemeClr val="dk2"/>
              </a:solidFill>
            </a:endParaRPr>
          </a:p>
        </p:txBody>
      </p:sp>
      <p:sp>
        <p:nvSpPr>
          <p:cNvPr id="92" name="Google Shape;92;p14"/>
          <p:cNvSpPr txBox="1"/>
          <p:nvPr/>
        </p:nvSpPr>
        <p:spPr>
          <a:xfrm>
            <a:off x="304800" y="304800"/>
            <a:ext cx="3000000" cy="300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graphicFrame>
        <p:nvGraphicFramePr>
          <p:cNvPr id="93" name="Google Shape;93;p14"/>
          <p:cNvGraphicFramePr/>
          <p:nvPr/>
        </p:nvGraphicFramePr>
        <p:xfrm>
          <a:off x="12573463" y="3446988"/>
          <a:ext cx="3000000" cy="3000000"/>
        </p:xfrm>
        <a:graphic>
          <a:graphicData uri="http://schemas.openxmlformats.org/drawingml/2006/table">
            <a:tbl>
              <a:tblPr>
                <a:noFill/>
                <a:tableStyleId>{014A28E8-F45D-47A0-8855-02CC9900514B}</a:tableStyleId>
              </a:tblPr>
              <a:tblGrid>
                <a:gridCol w="1568275"/>
                <a:gridCol w="3329900"/>
                <a:gridCol w="1997900"/>
                <a:gridCol w="1374975"/>
                <a:gridCol w="1288975"/>
                <a:gridCol w="1869050"/>
              </a:tblGrid>
              <a:tr h="137925">
                <a:tc rowSpan="2">
                  <a:txBody>
                    <a:bodyPr/>
                    <a:lstStyle/>
                    <a:p>
                      <a:pPr indent="0" lvl="0" marL="0" rtl="0" algn="ctr">
                        <a:lnSpc>
                          <a:spcPct val="115000"/>
                        </a:lnSpc>
                        <a:spcBef>
                          <a:spcPts val="0"/>
                        </a:spcBef>
                        <a:spcAft>
                          <a:spcPts val="0"/>
                        </a:spcAft>
                        <a:buNone/>
                      </a:pPr>
                      <a:r>
                        <a:rPr b="1" lang="en"/>
                        <a:t>Depth (m)</a:t>
                      </a:r>
                      <a:endParaRPr b="1"/>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rowSpan="2">
                  <a:txBody>
                    <a:bodyPr/>
                    <a:lstStyle/>
                    <a:p>
                      <a:pPr indent="0" lvl="0" marL="0" rtl="0" algn="ctr">
                        <a:lnSpc>
                          <a:spcPct val="115000"/>
                        </a:lnSpc>
                        <a:spcBef>
                          <a:spcPts val="0"/>
                        </a:spcBef>
                        <a:spcAft>
                          <a:spcPts val="0"/>
                        </a:spcAft>
                        <a:buNone/>
                      </a:pPr>
                      <a:r>
                        <a:rPr b="1" lang="en"/>
                        <a:t>Instrument /</a:t>
                      </a:r>
                      <a:endParaRPr b="1"/>
                    </a:p>
                    <a:p>
                      <a:pPr indent="0" lvl="0" marL="0" rtl="0" algn="ctr">
                        <a:lnSpc>
                          <a:spcPct val="115000"/>
                        </a:lnSpc>
                        <a:spcBef>
                          <a:spcPts val="0"/>
                        </a:spcBef>
                        <a:spcAft>
                          <a:spcPts val="0"/>
                        </a:spcAft>
                        <a:buNone/>
                      </a:pPr>
                      <a:r>
                        <a:rPr b="1" lang="en"/>
                        <a:t>Measurement</a:t>
                      </a:r>
                      <a:endParaRPr b="1"/>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gridSpan="4">
                  <a:txBody>
                    <a:bodyPr/>
                    <a:lstStyle/>
                    <a:p>
                      <a:pPr indent="0" lvl="0" marL="0" rtl="0" algn="ctr">
                        <a:lnSpc>
                          <a:spcPct val="115000"/>
                        </a:lnSpc>
                        <a:spcBef>
                          <a:spcPts val="0"/>
                        </a:spcBef>
                        <a:spcAft>
                          <a:spcPts val="0"/>
                        </a:spcAft>
                        <a:buNone/>
                      </a:pPr>
                      <a:r>
                        <a:rPr b="1" lang="en"/>
                        <a:t>Samples</a:t>
                      </a:r>
                      <a:endParaRPr b="1"/>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hMerge="1"/>
                <a:tc hMerge="1"/>
                <a:tc hMerge="1"/>
              </a:tr>
              <a:tr h="533975">
                <a:tc vMerge="1"/>
                <a:tc vMerge="1"/>
                <a:tc>
                  <a:txBody>
                    <a:bodyPr/>
                    <a:lstStyle/>
                    <a:p>
                      <a:pPr indent="0" lvl="0" marL="0" rtl="0" algn="ctr">
                        <a:lnSpc>
                          <a:spcPct val="115000"/>
                        </a:lnSpc>
                        <a:spcBef>
                          <a:spcPts val="0"/>
                        </a:spcBef>
                        <a:spcAft>
                          <a:spcPts val="0"/>
                        </a:spcAft>
                        <a:buNone/>
                      </a:pPr>
                      <a:r>
                        <a:rPr b="1" lang="en"/>
                        <a:t>O2/Salts</a:t>
                      </a:r>
                      <a:endParaRPr b="1"/>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a:t>Carbon</a:t>
                      </a:r>
                      <a:endParaRPr b="1"/>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a:t>Nitrates</a:t>
                      </a:r>
                      <a:endParaRPr b="1"/>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a:t>Chlorophyll</a:t>
                      </a:r>
                      <a:endParaRPr b="1"/>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294400">
                <a:tc gridSpan="6">
                  <a:txBody>
                    <a:bodyPr/>
                    <a:lstStyle/>
                    <a:p>
                      <a:pPr indent="0" lvl="0" marL="0" rtl="0" algn="l">
                        <a:lnSpc>
                          <a:spcPct val="115000"/>
                        </a:lnSpc>
                        <a:spcBef>
                          <a:spcPts val="0"/>
                        </a:spcBef>
                        <a:spcAft>
                          <a:spcPts val="0"/>
                        </a:spcAft>
                        <a:buNone/>
                      </a:pPr>
                      <a:r>
                        <a:rPr b="1" lang="en"/>
                        <a:t>Flanking Moorings</a:t>
                      </a:r>
                      <a:endParaRPr b="1"/>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FFD7"/>
                    </a:solidFill>
                  </a:tcPr>
                </a:tc>
                <a:tc hMerge="1"/>
                <a:tc hMerge="1"/>
                <a:tc hMerge="1"/>
                <a:tc hMerge="1"/>
                <a:tc hMerge="1"/>
              </a:tr>
              <a:tr h="339450">
                <a:tc>
                  <a:txBody>
                    <a:bodyPr/>
                    <a:lstStyle/>
                    <a:p>
                      <a:pPr indent="0" lvl="0" marL="0" rtl="0" algn="ctr">
                        <a:lnSpc>
                          <a:spcPct val="115000"/>
                        </a:lnSpc>
                        <a:spcBef>
                          <a:spcPts val="0"/>
                        </a:spcBef>
                        <a:spcAft>
                          <a:spcPts val="0"/>
                        </a:spcAft>
                        <a:buNone/>
                      </a:pPr>
                      <a:r>
                        <a:rPr lang="en"/>
                        <a:t>surf</a:t>
                      </a:r>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a:solidFill>
                            <a:srgbClr val="FFFFFF"/>
                          </a:solidFill>
                        </a:rPr>
                        <a:t>Optional</a:t>
                      </a:r>
                      <a:endParaRPr>
                        <a:solidFill>
                          <a:srgbClr val="FFFFFF"/>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1"/>
                    </a:solidFill>
                  </a:tcPr>
                </a:tc>
                <a:tc>
                  <a:txBody>
                    <a:bodyPr/>
                    <a:lstStyle/>
                    <a:p>
                      <a:pPr indent="0" lvl="0" marL="0" rtl="0" algn="l">
                        <a:lnSpc>
                          <a:spcPct val="115000"/>
                        </a:lnSpc>
                        <a:spcBef>
                          <a:spcPts val="0"/>
                        </a:spcBef>
                        <a:spcAft>
                          <a:spcPts val="0"/>
                        </a:spcAft>
                        <a:buNone/>
                      </a:pPr>
                      <a:r>
                        <a:t/>
                      </a:r>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1"/>
                    </a:solidFill>
                  </a:tcPr>
                </a:tc>
              </a:tr>
              <a:tr h="534750">
                <a:tc>
                  <a:txBody>
                    <a:bodyPr/>
                    <a:lstStyle/>
                    <a:p>
                      <a:pPr indent="0" lvl="0" marL="0" rtl="0" algn="ctr">
                        <a:lnSpc>
                          <a:spcPct val="115000"/>
                        </a:lnSpc>
                        <a:spcBef>
                          <a:spcPts val="0"/>
                        </a:spcBef>
                        <a:spcAft>
                          <a:spcPts val="0"/>
                        </a:spcAft>
                        <a:buNone/>
                      </a:pPr>
                      <a:r>
                        <a:rPr lang="en"/>
                        <a:t>30</a:t>
                      </a:r>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a:t>CTD, DO, Flor, pH</a:t>
                      </a:r>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1"/>
                    </a:solidFill>
                  </a:tcPr>
                </a:tc>
                <a:tc>
                  <a:txBody>
                    <a:bodyPr/>
                    <a:lstStyle/>
                    <a:p>
                      <a:pPr indent="0" lvl="0" marL="0" rtl="0" algn="ctr">
                        <a:lnSpc>
                          <a:spcPct val="115000"/>
                        </a:lnSpc>
                        <a:spcBef>
                          <a:spcPts val="0"/>
                        </a:spcBef>
                        <a:spcAft>
                          <a:spcPts val="0"/>
                        </a:spcAft>
                        <a:buNone/>
                      </a:pPr>
                      <a:r>
                        <a:rPr lang="en">
                          <a:solidFill>
                            <a:srgbClr val="FFFFFF"/>
                          </a:solidFill>
                        </a:rPr>
                        <a:t>DIC/TA, pH</a:t>
                      </a:r>
                      <a:endParaRPr>
                        <a:solidFill>
                          <a:srgbClr val="FFFFFF"/>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1"/>
                    </a:solidFill>
                  </a:tcPr>
                </a:tc>
                <a:tc>
                  <a:txBody>
                    <a:bodyPr/>
                    <a:lstStyle/>
                    <a:p>
                      <a:pPr indent="0" lvl="0" marL="0" rtl="0" algn="ctr">
                        <a:lnSpc>
                          <a:spcPct val="115000"/>
                        </a:lnSpc>
                        <a:spcBef>
                          <a:spcPts val="0"/>
                        </a:spcBef>
                        <a:spcAft>
                          <a:spcPts val="0"/>
                        </a:spcAft>
                        <a:buNone/>
                      </a:pPr>
                      <a:r>
                        <a:rPr lang="en">
                          <a:solidFill>
                            <a:srgbClr val="FFFFFF"/>
                          </a:solidFill>
                        </a:rPr>
                        <a:t>Optional</a:t>
                      </a:r>
                      <a:endParaRPr>
                        <a:solidFill>
                          <a:srgbClr val="FFFFFF"/>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1"/>
                    </a:solidFill>
                  </a:tcPr>
                </a:tc>
                <a:tc>
                  <a:txBody>
                    <a:bodyPr/>
                    <a:lstStyle/>
                    <a:p>
                      <a:pPr indent="0" lvl="0" marL="0" rtl="0" algn="l">
                        <a:lnSpc>
                          <a:spcPct val="115000"/>
                        </a:lnSpc>
                        <a:spcBef>
                          <a:spcPts val="0"/>
                        </a:spcBef>
                        <a:spcAft>
                          <a:spcPts val="0"/>
                        </a:spcAft>
                        <a:buNone/>
                      </a:pPr>
                      <a:r>
                        <a:t/>
                      </a:r>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1"/>
                    </a:solidFill>
                  </a:tcPr>
                </a:tc>
              </a:tr>
              <a:tr h="339450">
                <a:tc>
                  <a:txBody>
                    <a:bodyPr/>
                    <a:lstStyle/>
                    <a:p>
                      <a:pPr indent="0" lvl="0" marL="0" rtl="0" algn="ctr">
                        <a:lnSpc>
                          <a:spcPct val="115000"/>
                        </a:lnSpc>
                        <a:spcBef>
                          <a:spcPts val="0"/>
                        </a:spcBef>
                        <a:spcAft>
                          <a:spcPts val="0"/>
                        </a:spcAft>
                        <a:buNone/>
                      </a:pPr>
                      <a:r>
                        <a:rPr lang="en"/>
                        <a:t>40</a:t>
                      </a:r>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a:t>CTD</a:t>
                      </a:r>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a:solidFill>
                            <a:srgbClr val="FFFFFF"/>
                          </a:solidFill>
                        </a:rPr>
                        <a:t>Optional</a:t>
                      </a:r>
                      <a:endParaRPr>
                        <a:solidFill>
                          <a:srgbClr val="FFFFFF"/>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1"/>
                    </a:solidFill>
                  </a:tcPr>
                </a:tc>
                <a:tc>
                  <a:txBody>
                    <a:bodyPr/>
                    <a:lstStyle/>
                    <a:p>
                      <a:pPr indent="0" lvl="0" marL="0" rtl="0" algn="l">
                        <a:lnSpc>
                          <a:spcPct val="115000"/>
                        </a:lnSpc>
                        <a:spcBef>
                          <a:spcPts val="0"/>
                        </a:spcBef>
                        <a:spcAft>
                          <a:spcPts val="0"/>
                        </a:spcAft>
                        <a:buNone/>
                      </a:pPr>
                      <a:r>
                        <a:t/>
                      </a:r>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96200">
                <a:tc>
                  <a:txBody>
                    <a:bodyPr/>
                    <a:lstStyle/>
                    <a:p>
                      <a:pPr indent="0" lvl="0" marL="0" rtl="0" algn="ctr">
                        <a:lnSpc>
                          <a:spcPct val="115000"/>
                        </a:lnSpc>
                        <a:spcBef>
                          <a:spcPts val="0"/>
                        </a:spcBef>
                        <a:spcAft>
                          <a:spcPts val="0"/>
                        </a:spcAft>
                        <a:buNone/>
                      </a:pPr>
                      <a:r>
                        <a:rPr i="1" lang="en"/>
                        <a:t>Chl max</a:t>
                      </a:r>
                      <a:endParaRPr i="1"/>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t/>
                      </a:r>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1"/>
                    </a:solidFill>
                  </a:tcPr>
                </a:tc>
              </a:tr>
              <a:tr h="339450">
                <a:tc>
                  <a:txBody>
                    <a:bodyPr/>
                    <a:lstStyle/>
                    <a:p>
                      <a:pPr indent="0" lvl="0" marL="0" rtl="0" algn="ctr">
                        <a:lnSpc>
                          <a:spcPct val="115000"/>
                        </a:lnSpc>
                        <a:spcBef>
                          <a:spcPts val="0"/>
                        </a:spcBef>
                        <a:spcAft>
                          <a:spcPts val="0"/>
                        </a:spcAft>
                        <a:buNone/>
                      </a:pPr>
                      <a:r>
                        <a:rPr lang="en"/>
                        <a:t>60</a:t>
                      </a:r>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a:t>CTD</a:t>
                      </a:r>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1"/>
                    </a:solidFill>
                  </a:tcPr>
                </a:tc>
                <a:tc>
                  <a:txBody>
                    <a:bodyPr/>
                    <a:lstStyle/>
                    <a:p>
                      <a:pPr indent="0" lvl="0" marL="0" rtl="0" algn="l">
                        <a:lnSpc>
                          <a:spcPct val="115000"/>
                        </a:lnSpc>
                        <a:spcBef>
                          <a:spcPts val="0"/>
                        </a:spcBef>
                        <a:spcAft>
                          <a:spcPts val="0"/>
                        </a:spcAft>
                        <a:buNone/>
                      </a:pPr>
                      <a:r>
                        <a:t/>
                      </a:r>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39450">
                <a:tc>
                  <a:txBody>
                    <a:bodyPr/>
                    <a:lstStyle/>
                    <a:p>
                      <a:pPr indent="0" lvl="0" marL="0" rtl="0" algn="ctr">
                        <a:lnSpc>
                          <a:spcPct val="115000"/>
                        </a:lnSpc>
                        <a:spcBef>
                          <a:spcPts val="0"/>
                        </a:spcBef>
                        <a:spcAft>
                          <a:spcPts val="0"/>
                        </a:spcAft>
                        <a:buNone/>
                      </a:pPr>
                      <a:r>
                        <a:rPr lang="en"/>
                        <a:t>90</a:t>
                      </a:r>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a:t>CTD</a:t>
                      </a:r>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1"/>
                    </a:solidFill>
                  </a:tcPr>
                </a:tc>
                <a:tc>
                  <a:txBody>
                    <a:bodyPr/>
                    <a:lstStyle/>
                    <a:p>
                      <a:pPr indent="0" lvl="0" marL="0" rtl="0" algn="l">
                        <a:lnSpc>
                          <a:spcPct val="115000"/>
                        </a:lnSpc>
                        <a:spcBef>
                          <a:spcPts val="0"/>
                        </a:spcBef>
                        <a:spcAft>
                          <a:spcPts val="0"/>
                        </a:spcAft>
                        <a:buNone/>
                      </a:pPr>
                      <a:r>
                        <a:t/>
                      </a:r>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44625">
                <a:tc>
                  <a:txBody>
                    <a:bodyPr/>
                    <a:lstStyle/>
                    <a:p>
                      <a:pPr indent="0" lvl="0" marL="0" rtl="0" algn="ctr">
                        <a:lnSpc>
                          <a:spcPct val="115000"/>
                        </a:lnSpc>
                        <a:spcBef>
                          <a:spcPts val="0"/>
                        </a:spcBef>
                        <a:spcAft>
                          <a:spcPts val="0"/>
                        </a:spcAft>
                        <a:buNone/>
                      </a:pPr>
                      <a:r>
                        <a:rPr lang="en"/>
                        <a:t>130</a:t>
                      </a:r>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a:t>CTD</a:t>
                      </a:r>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1"/>
                    </a:solidFill>
                  </a:tcPr>
                </a:tc>
                <a:tc>
                  <a:txBody>
                    <a:bodyPr/>
                    <a:lstStyle/>
                    <a:p>
                      <a:pPr indent="0" lvl="0" marL="0" rtl="0" algn="l">
                        <a:lnSpc>
                          <a:spcPct val="115000"/>
                        </a:lnSpc>
                        <a:spcBef>
                          <a:spcPts val="0"/>
                        </a:spcBef>
                        <a:spcAft>
                          <a:spcPts val="0"/>
                        </a:spcAft>
                        <a:buNone/>
                      </a:pPr>
                      <a:r>
                        <a:t/>
                      </a:r>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a:solidFill>
                            <a:srgbClr val="FFFFFF"/>
                          </a:solidFill>
                        </a:rPr>
                        <a:t>Optional</a:t>
                      </a:r>
                      <a:endParaRPr>
                        <a:solidFill>
                          <a:srgbClr val="FFFFFF"/>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2A6099"/>
                    </a:solidFill>
                  </a:tcPr>
                </a:tc>
                <a:tc>
                  <a:txBody>
                    <a:bodyPr/>
                    <a:lstStyle/>
                    <a:p>
                      <a:pPr indent="0" lvl="0" marL="0" rtl="0" algn="l">
                        <a:lnSpc>
                          <a:spcPct val="115000"/>
                        </a:lnSpc>
                        <a:spcBef>
                          <a:spcPts val="0"/>
                        </a:spcBef>
                        <a:spcAft>
                          <a:spcPts val="0"/>
                        </a:spcAft>
                        <a:buNone/>
                      </a:pPr>
                      <a:r>
                        <a:t/>
                      </a:r>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39450">
                <a:tc>
                  <a:txBody>
                    <a:bodyPr/>
                    <a:lstStyle/>
                    <a:p>
                      <a:pPr indent="0" lvl="0" marL="0" rtl="0" algn="ctr">
                        <a:lnSpc>
                          <a:spcPct val="115000"/>
                        </a:lnSpc>
                        <a:spcBef>
                          <a:spcPts val="0"/>
                        </a:spcBef>
                        <a:spcAft>
                          <a:spcPts val="0"/>
                        </a:spcAft>
                        <a:buNone/>
                      </a:pPr>
                      <a:r>
                        <a:rPr lang="en"/>
                        <a:t>180</a:t>
                      </a:r>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a:t>CTD</a:t>
                      </a:r>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a:solidFill>
                            <a:srgbClr val="FFFFFF"/>
                          </a:solidFill>
                        </a:rPr>
                        <a:t>Optional</a:t>
                      </a:r>
                      <a:endParaRPr>
                        <a:solidFill>
                          <a:srgbClr val="FFFFFF"/>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1"/>
                    </a:solidFill>
                  </a:tcPr>
                </a:tc>
                <a:tc>
                  <a:txBody>
                    <a:bodyPr/>
                    <a:lstStyle/>
                    <a:p>
                      <a:pPr indent="0" lvl="0" marL="0" rtl="0" algn="l">
                        <a:lnSpc>
                          <a:spcPct val="115000"/>
                        </a:lnSpc>
                        <a:spcBef>
                          <a:spcPts val="0"/>
                        </a:spcBef>
                        <a:spcAft>
                          <a:spcPts val="0"/>
                        </a:spcAft>
                        <a:buNone/>
                      </a:pPr>
                      <a:r>
                        <a:t/>
                      </a:r>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39450">
                <a:tc>
                  <a:txBody>
                    <a:bodyPr/>
                    <a:lstStyle/>
                    <a:p>
                      <a:pPr indent="0" lvl="0" marL="0" rtl="0" algn="ctr">
                        <a:lnSpc>
                          <a:spcPct val="115000"/>
                        </a:lnSpc>
                        <a:spcBef>
                          <a:spcPts val="0"/>
                        </a:spcBef>
                        <a:spcAft>
                          <a:spcPts val="0"/>
                        </a:spcAft>
                        <a:buNone/>
                      </a:pPr>
                      <a:r>
                        <a:rPr lang="en"/>
                        <a:t>250</a:t>
                      </a:r>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a:t>CTD</a:t>
                      </a:r>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1"/>
                    </a:solidFill>
                  </a:tcPr>
                </a:tc>
                <a:tc>
                  <a:txBody>
                    <a:bodyPr/>
                    <a:lstStyle/>
                    <a:p>
                      <a:pPr indent="0" lvl="0" marL="0" rtl="0" algn="l">
                        <a:lnSpc>
                          <a:spcPct val="115000"/>
                        </a:lnSpc>
                        <a:spcBef>
                          <a:spcPts val="0"/>
                        </a:spcBef>
                        <a:spcAft>
                          <a:spcPts val="0"/>
                        </a:spcAft>
                        <a:buNone/>
                      </a:pPr>
                      <a:r>
                        <a:t/>
                      </a:r>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39450">
                <a:tc>
                  <a:txBody>
                    <a:bodyPr/>
                    <a:lstStyle/>
                    <a:p>
                      <a:pPr indent="0" lvl="0" marL="0" rtl="0" algn="ctr">
                        <a:lnSpc>
                          <a:spcPct val="115000"/>
                        </a:lnSpc>
                        <a:spcBef>
                          <a:spcPts val="0"/>
                        </a:spcBef>
                        <a:spcAft>
                          <a:spcPts val="0"/>
                        </a:spcAft>
                        <a:buNone/>
                      </a:pPr>
                      <a:r>
                        <a:rPr lang="en"/>
                        <a:t>350</a:t>
                      </a:r>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a:t>CTD</a:t>
                      </a:r>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a:solidFill>
                            <a:srgbClr val="FFFFFF"/>
                          </a:solidFill>
                        </a:rPr>
                        <a:t>Optional</a:t>
                      </a:r>
                      <a:endParaRPr>
                        <a:solidFill>
                          <a:srgbClr val="FFFFFF"/>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1"/>
                    </a:solidFill>
                  </a:tcPr>
                </a:tc>
                <a:tc>
                  <a:txBody>
                    <a:bodyPr/>
                    <a:lstStyle/>
                    <a:p>
                      <a:pPr indent="0" lvl="0" marL="0" rtl="0" algn="l">
                        <a:lnSpc>
                          <a:spcPct val="115000"/>
                        </a:lnSpc>
                        <a:spcBef>
                          <a:spcPts val="0"/>
                        </a:spcBef>
                        <a:spcAft>
                          <a:spcPts val="0"/>
                        </a:spcAft>
                        <a:buNone/>
                      </a:pPr>
                      <a:r>
                        <a:t/>
                      </a:r>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39450">
                <a:tc>
                  <a:txBody>
                    <a:bodyPr/>
                    <a:lstStyle/>
                    <a:p>
                      <a:pPr indent="0" lvl="0" marL="0" rtl="0" algn="ctr">
                        <a:lnSpc>
                          <a:spcPct val="115000"/>
                        </a:lnSpc>
                        <a:spcBef>
                          <a:spcPts val="0"/>
                        </a:spcBef>
                        <a:spcAft>
                          <a:spcPts val="0"/>
                        </a:spcAft>
                        <a:buNone/>
                      </a:pPr>
                      <a:r>
                        <a:rPr lang="en"/>
                        <a:t>500</a:t>
                      </a:r>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a:t>CTD, ADCP</a:t>
                      </a:r>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1"/>
                    </a:solidFill>
                  </a:tcPr>
                </a:tc>
                <a:tc>
                  <a:txBody>
                    <a:bodyPr/>
                    <a:lstStyle/>
                    <a:p>
                      <a:pPr indent="0" lvl="0" marL="0" rtl="0" algn="l">
                        <a:lnSpc>
                          <a:spcPct val="115000"/>
                        </a:lnSpc>
                        <a:spcBef>
                          <a:spcPts val="0"/>
                        </a:spcBef>
                        <a:spcAft>
                          <a:spcPts val="0"/>
                        </a:spcAft>
                        <a:buNone/>
                      </a:pPr>
                      <a:r>
                        <a:t/>
                      </a:r>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39450">
                <a:tc>
                  <a:txBody>
                    <a:bodyPr/>
                    <a:lstStyle/>
                    <a:p>
                      <a:pPr indent="0" lvl="0" marL="0" rtl="0" algn="ctr">
                        <a:lnSpc>
                          <a:spcPct val="115000"/>
                        </a:lnSpc>
                        <a:spcBef>
                          <a:spcPts val="0"/>
                        </a:spcBef>
                        <a:spcAft>
                          <a:spcPts val="0"/>
                        </a:spcAft>
                        <a:buNone/>
                      </a:pPr>
                      <a:r>
                        <a:rPr lang="en"/>
                        <a:t>750</a:t>
                      </a:r>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a:t>CTD</a:t>
                      </a:r>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a:solidFill>
                            <a:srgbClr val="FFFFFF"/>
                          </a:solidFill>
                        </a:rPr>
                        <a:t>Optional</a:t>
                      </a:r>
                      <a:endParaRPr>
                        <a:solidFill>
                          <a:srgbClr val="FFFFFF"/>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1"/>
                    </a:solidFill>
                  </a:tcPr>
                </a:tc>
                <a:tc>
                  <a:txBody>
                    <a:bodyPr/>
                    <a:lstStyle/>
                    <a:p>
                      <a:pPr indent="0" lvl="0" marL="0" rtl="0" algn="l">
                        <a:lnSpc>
                          <a:spcPct val="115000"/>
                        </a:lnSpc>
                        <a:spcBef>
                          <a:spcPts val="0"/>
                        </a:spcBef>
                        <a:spcAft>
                          <a:spcPts val="0"/>
                        </a:spcAft>
                        <a:buNone/>
                      </a:pPr>
                      <a:r>
                        <a:t/>
                      </a:r>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39450">
                <a:tc>
                  <a:txBody>
                    <a:bodyPr/>
                    <a:lstStyle/>
                    <a:p>
                      <a:pPr indent="0" lvl="0" marL="0" rtl="0" algn="ctr">
                        <a:lnSpc>
                          <a:spcPct val="115000"/>
                        </a:lnSpc>
                        <a:spcBef>
                          <a:spcPts val="0"/>
                        </a:spcBef>
                        <a:spcAft>
                          <a:spcPts val="0"/>
                        </a:spcAft>
                        <a:buNone/>
                      </a:pPr>
                      <a:r>
                        <a:rPr lang="en"/>
                        <a:t>1000</a:t>
                      </a:r>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a:t>CTD</a:t>
                      </a:r>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1"/>
                    </a:solidFill>
                  </a:tcPr>
                </a:tc>
                <a:tc>
                  <a:txBody>
                    <a:bodyPr/>
                    <a:lstStyle/>
                    <a:p>
                      <a:pPr indent="0" lvl="0" marL="0" rtl="0" algn="l">
                        <a:lnSpc>
                          <a:spcPct val="115000"/>
                        </a:lnSpc>
                        <a:spcBef>
                          <a:spcPts val="0"/>
                        </a:spcBef>
                        <a:spcAft>
                          <a:spcPts val="0"/>
                        </a:spcAft>
                        <a:buNone/>
                      </a:pPr>
                      <a:r>
                        <a:t/>
                      </a:r>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39450">
                <a:tc>
                  <a:txBody>
                    <a:bodyPr/>
                    <a:lstStyle/>
                    <a:p>
                      <a:pPr indent="0" lvl="0" marL="0" rtl="0" algn="ctr">
                        <a:lnSpc>
                          <a:spcPct val="115000"/>
                        </a:lnSpc>
                        <a:spcBef>
                          <a:spcPts val="0"/>
                        </a:spcBef>
                        <a:spcAft>
                          <a:spcPts val="0"/>
                        </a:spcAft>
                        <a:buNone/>
                      </a:pPr>
                      <a:r>
                        <a:rPr lang="en"/>
                        <a:t>1500</a:t>
                      </a:r>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a:t>CTD</a:t>
                      </a:r>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1"/>
                    </a:solidFill>
                  </a:tcPr>
                </a:tc>
                <a:tc>
                  <a:txBody>
                    <a:bodyPr/>
                    <a:lstStyle/>
                    <a:p>
                      <a:pPr indent="0" lvl="0" marL="0" rtl="0" algn="l">
                        <a:lnSpc>
                          <a:spcPct val="115000"/>
                        </a:lnSpc>
                        <a:spcBef>
                          <a:spcPts val="0"/>
                        </a:spcBef>
                        <a:spcAft>
                          <a:spcPts val="0"/>
                        </a:spcAft>
                        <a:buNone/>
                      </a:pPr>
                      <a:r>
                        <a:t/>
                      </a:r>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534750">
                <a:tc>
                  <a:txBody>
                    <a:bodyPr/>
                    <a:lstStyle/>
                    <a:p>
                      <a:pPr indent="0" lvl="0" marL="0" rtl="0" algn="ctr">
                        <a:lnSpc>
                          <a:spcPct val="115000"/>
                        </a:lnSpc>
                        <a:spcBef>
                          <a:spcPts val="0"/>
                        </a:spcBef>
                        <a:spcAft>
                          <a:spcPts val="0"/>
                        </a:spcAft>
                        <a:buNone/>
                      </a:pPr>
                      <a:r>
                        <a:rPr lang="en"/>
                        <a:t>~bottom</a:t>
                      </a:r>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1"/>
                    </a:solidFill>
                  </a:tcPr>
                </a:tc>
                <a:tc>
                  <a:txBody>
                    <a:bodyPr/>
                    <a:lstStyle/>
                    <a:p>
                      <a:pPr indent="0" lvl="0" marL="0" rtl="0" algn="l">
                        <a:lnSpc>
                          <a:spcPct val="115000"/>
                        </a:lnSpc>
                        <a:spcBef>
                          <a:spcPts val="0"/>
                        </a:spcBef>
                        <a:spcAft>
                          <a:spcPts val="0"/>
                        </a:spcAft>
                        <a:buNone/>
                      </a:pPr>
                      <a:r>
                        <a:t/>
                      </a:r>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294400">
                <a:tc gridSpan="6">
                  <a:txBody>
                    <a:bodyPr/>
                    <a:lstStyle/>
                    <a:p>
                      <a:pPr indent="0" lvl="0" marL="0" rtl="0" algn="l">
                        <a:lnSpc>
                          <a:spcPct val="115000"/>
                        </a:lnSpc>
                        <a:spcBef>
                          <a:spcPts val="0"/>
                        </a:spcBef>
                        <a:spcAft>
                          <a:spcPts val="0"/>
                        </a:spcAft>
                        <a:buNone/>
                      </a:pPr>
                      <a:r>
                        <a:rPr b="1" lang="en"/>
                        <a:t>Global Hybrid Profiler Mooring</a:t>
                      </a:r>
                      <a:endParaRPr b="1"/>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FFD7"/>
                    </a:solidFill>
                  </a:tcPr>
                </a:tc>
                <a:tc hMerge="1"/>
                <a:tc hMerge="1"/>
                <a:tc hMerge="1"/>
                <a:tc hMerge="1"/>
                <a:tc hMerge="1"/>
              </a:tr>
              <a:tr h="339450">
                <a:tc>
                  <a:txBody>
                    <a:bodyPr/>
                    <a:lstStyle/>
                    <a:p>
                      <a:pPr indent="0" lvl="0" marL="0" rtl="0" algn="ctr">
                        <a:lnSpc>
                          <a:spcPct val="115000"/>
                        </a:lnSpc>
                        <a:spcBef>
                          <a:spcPts val="0"/>
                        </a:spcBef>
                        <a:spcAft>
                          <a:spcPts val="0"/>
                        </a:spcAft>
                        <a:buNone/>
                      </a:pPr>
                      <a:r>
                        <a:rPr lang="en"/>
                        <a:t>surf</a:t>
                      </a:r>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a:solidFill>
                            <a:srgbClr val="FFFFFF"/>
                          </a:solidFill>
                        </a:rPr>
                        <a:t>Optional</a:t>
                      </a:r>
                      <a:endParaRPr>
                        <a:solidFill>
                          <a:srgbClr val="FFFFFF"/>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1"/>
                    </a:solidFill>
                  </a:tcPr>
                </a:tc>
                <a:tc>
                  <a:txBody>
                    <a:bodyPr/>
                    <a:lstStyle/>
                    <a:p>
                      <a:pPr indent="0" lvl="0" marL="0" rtl="0" algn="l">
                        <a:lnSpc>
                          <a:spcPct val="115000"/>
                        </a:lnSpc>
                        <a:spcBef>
                          <a:spcPts val="0"/>
                        </a:spcBef>
                        <a:spcAft>
                          <a:spcPts val="0"/>
                        </a:spcAft>
                        <a:buNone/>
                      </a:pPr>
                      <a:r>
                        <a:t/>
                      </a:r>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1"/>
                    </a:solidFill>
                  </a:tcPr>
                </a:tc>
              </a:tr>
              <a:tr h="444625">
                <a:tc>
                  <a:txBody>
                    <a:bodyPr/>
                    <a:lstStyle/>
                    <a:p>
                      <a:pPr indent="0" lvl="0" marL="0" rtl="0" algn="ctr">
                        <a:lnSpc>
                          <a:spcPct val="115000"/>
                        </a:lnSpc>
                        <a:spcBef>
                          <a:spcPts val="0"/>
                        </a:spcBef>
                        <a:spcAft>
                          <a:spcPts val="0"/>
                        </a:spcAft>
                        <a:buNone/>
                      </a:pPr>
                      <a:r>
                        <a:rPr lang="en"/>
                        <a:t>30</a:t>
                      </a:r>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a:solidFill>
                            <a:srgbClr val="FFFFFF"/>
                          </a:solidFill>
                        </a:rPr>
                        <a:t>Optional</a:t>
                      </a:r>
                      <a:endParaRPr>
                        <a:solidFill>
                          <a:srgbClr val="FFFFFF"/>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1"/>
                    </a:solidFill>
                  </a:tcPr>
                </a:tc>
                <a:tc>
                  <a:txBody>
                    <a:bodyPr/>
                    <a:lstStyle/>
                    <a:p>
                      <a:pPr indent="0" lvl="0" marL="0" rtl="0" algn="ctr">
                        <a:lnSpc>
                          <a:spcPct val="115000"/>
                        </a:lnSpc>
                        <a:spcBef>
                          <a:spcPts val="0"/>
                        </a:spcBef>
                        <a:spcAft>
                          <a:spcPts val="0"/>
                        </a:spcAft>
                        <a:buNone/>
                      </a:pPr>
                      <a:r>
                        <a:rPr lang="en">
                          <a:solidFill>
                            <a:srgbClr val="FFFFFF"/>
                          </a:solidFill>
                        </a:rPr>
                        <a:t>DIC/TA, pH</a:t>
                      </a:r>
                      <a:endParaRPr>
                        <a:solidFill>
                          <a:srgbClr val="FFFFFF"/>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1"/>
                    </a:solidFill>
                  </a:tcPr>
                </a:tc>
                <a:tc>
                  <a:txBody>
                    <a:bodyPr/>
                    <a:lstStyle/>
                    <a:p>
                      <a:pPr indent="0" lvl="0" marL="0" rtl="0" algn="l">
                        <a:lnSpc>
                          <a:spcPct val="115000"/>
                        </a:lnSpc>
                        <a:spcBef>
                          <a:spcPts val="0"/>
                        </a:spcBef>
                        <a:spcAft>
                          <a:spcPts val="0"/>
                        </a:spcAft>
                        <a:buNone/>
                      </a:pPr>
                      <a:r>
                        <a:t/>
                      </a:r>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1"/>
                    </a:solidFill>
                  </a:tcPr>
                </a:tc>
              </a:tr>
              <a:tr h="396200">
                <a:tc>
                  <a:txBody>
                    <a:bodyPr/>
                    <a:lstStyle/>
                    <a:p>
                      <a:pPr indent="0" lvl="0" marL="0" rtl="0" algn="ctr">
                        <a:lnSpc>
                          <a:spcPct val="115000"/>
                        </a:lnSpc>
                        <a:spcBef>
                          <a:spcPts val="0"/>
                        </a:spcBef>
                        <a:spcAft>
                          <a:spcPts val="0"/>
                        </a:spcAft>
                        <a:buNone/>
                      </a:pPr>
                      <a:r>
                        <a:rPr i="1" lang="en"/>
                        <a:t>Chl max</a:t>
                      </a:r>
                      <a:endParaRPr i="1"/>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1"/>
                    </a:solidFill>
                  </a:tcPr>
                </a:tc>
              </a:tr>
              <a:tr h="339450">
                <a:tc>
                  <a:txBody>
                    <a:bodyPr/>
                    <a:lstStyle/>
                    <a:p>
                      <a:pPr indent="0" lvl="0" marL="0" rtl="0" algn="ctr">
                        <a:lnSpc>
                          <a:spcPct val="115000"/>
                        </a:lnSpc>
                        <a:spcBef>
                          <a:spcPts val="0"/>
                        </a:spcBef>
                        <a:spcAft>
                          <a:spcPts val="0"/>
                        </a:spcAft>
                        <a:buNone/>
                      </a:pPr>
                      <a:r>
                        <a:rPr lang="en"/>
                        <a:t>150</a:t>
                      </a:r>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a:t>CTD</a:t>
                      </a:r>
                      <a:r>
                        <a:rPr lang="en"/>
                        <a:t>, Zooplankton</a:t>
                      </a:r>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1"/>
                    </a:solidFill>
                  </a:tcPr>
                </a:tc>
                <a:tc>
                  <a:txBody>
                    <a:bodyPr/>
                    <a:lstStyle/>
                    <a:p>
                      <a:pPr indent="0" lvl="0" marL="0" rtl="0" algn="l">
                        <a:lnSpc>
                          <a:spcPct val="115000"/>
                        </a:lnSpc>
                        <a:spcBef>
                          <a:spcPts val="0"/>
                        </a:spcBef>
                        <a:spcAft>
                          <a:spcPts val="0"/>
                        </a:spcAft>
                        <a:buNone/>
                      </a:pPr>
                      <a:r>
                        <a:t/>
                      </a:r>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a:solidFill>
                            <a:srgbClr val="FFFFFF"/>
                          </a:solidFill>
                        </a:rPr>
                        <a:t>If fluor sig.</a:t>
                      </a:r>
                      <a:endParaRPr>
                        <a:solidFill>
                          <a:srgbClr val="FFFFFF"/>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1"/>
                    </a:solidFill>
                  </a:tcPr>
                </a:tc>
              </a:tr>
              <a:tr h="100025">
                <a:tc>
                  <a:txBody>
                    <a:bodyPr/>
                    <a:lstStyle/>
                    <a:p>
                      <a:pPr indent="0" lvl="0" marL="0" rtl="0" algn="ctr">
                        <a:lnSpc>
                          <a:spcPct val="115000"/>
                        </a:lnSpc>
                        <a:spcBef>
                          <a:spcPts val="0"/>
                        </a:spcBef>
                        <a:spcAft>
                          <a:spcPts val="0"/>
                        </a:spcAft>
                        <a:buNone/>
                      </a:pPr>
                      <a:r>
                        <a:rPr lang="en"/>
                        <a:t>156-2090</a:t>
                      </a:r>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a:t>Profiler – CTD, DO, Flor, Velocity</a:t>
                      </a:r>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a:solidFill>
                            <a:srgbClr val="FFFFFF"/>
                          </a:solidFill>
                        </a:rPr>
                        <a:t>400-600 m increments</a:t>
                      </a:r>
                      <a:endParaRPr>
                        <a:solidFill>
                          <a:srgbClr val="FFFFFF"/>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1"/>
                    </a:solidFill>
                  </a:tcPr>
                </a:tc>
                <a:tc>
                  <a:txBody>
                    <a:bodyPr/>
                    <a:lstStyle/>
                    <a:p>
                      <a:pPr indent="0" lvl="0" marL="0" rtl="0" algn="l">
                        <a:lnSpc>
                          <a:spcPct val="115000"/>
                        </a:lnSpc>
                        <a:spcBef>
                          <a:spcPts val="0"/>
                        </a:spcBef>
                        <a:spcAft>
                          <a:spcPts val="0"/>
                        </a:spcAft>
                        <a:buNone/>
                      </a:pPr>
                      <a:r>
                        <a:t/>
                      </a:r>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91050">
                <a:tc>
                  <a:txBody>
                    <a:bodyPr/>
                    <a:lstStyle/>
                    <a:p>
                      <a:pPr indent="0" lvl="0" marL="0" rtl="0" algn="ctr">
                        <a:lnSpc>
                          <a:spcPct val="115000"/>
                        </a:lnSpc>
                        <a:spcBef>
                          <a:spcPts val="0"/>
                        </a:spcBef>
                        <a:spcAft>
                          <a:spcPts val="0"/>
                        </a:spcAft>
                        <a:buNone/>
                      </a:pPr>
                      <a:r>
                        <a:rPr lang="en"/>
                        <a:t>2129-4063</a:t>
                      </a:r>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a:t>Profiler – CTD, DO, Flor, Velocity</a:t>
                      </a:r>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a:solidFill>
                            <a:srgbClr val="FFFFFF"/>
                          </a:solidFill>
                        </a:rPr>
                        <a:t>400-600 m increments</a:t>
                      </a:r>
                      <a:endParaRPr>
                        <a:solidFill>
                          <a:srgbClr val="FFFFFF"/>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1"/>
                    </a:solidFill>
                  </a:tcPr>
                </a:tc>
                <a:tc>
                  <a:txBody>
                    <a:bodyPr/>
                    <a:lstStyle/>
                    <a:p>
                      <a:pPr indent="0" lvl="0" marL="0" rtl="0" algn="l">
                        <a:lnSpc>
                          <a:spcPct val="115000"/>
                        </a:lnSpc>
                        <a:spcBef>
                          <a:spcPts val="0"/>
                        </a:spcBef>
                        <a:spcAft>
                          <a:spcPts val="0"/>
                        </a:spcAft>
                        <a:buNone/>
                      </a:pPr>
                      <a:r>
                        <a:t/>
                      </a:r>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294400">
                <a:tc gridSpan="6">
                  <a:txBody>
                    <a:bodyPr/>
                    <a:lstStyle/>
                    <a:p>
                      <a:pPr indent="0" lvl="0" marL="0" rtl="0" algn="l">
                        <a:lnSpc>
                          <a:spcPct val="115000"/>
                        </a:lnSpc>
                        <a:spcBef>
                          <a:spcPts val="0"/>
                        </a:spcBef>
                        <a:spcAft>
                          <a:spcPts val="0"/>
                        </a:spcAft>
                        <a:buNone/>
                      </a:pPr>
                      <a:r>
                        <a:rPr b="1" lang="en"/>
                        <a:t>Gliders</a:t>
                      </a:r>
                      <a:endParaRPr b="1"/>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FFD7"/>
                    </a:solidFill>
                  </a:tcPr>
                </a:tc>
                <a:tc hMerge="1"/>
                <a:tc hMerge="1"/>
                <a:tc hMerge="1"/>
                <a:tc hMerge="1"/>
                <a:tc hMerge="1"/>
              </a:tr>
              <a:tr h="339450">
                <a:tc>
                  <a:txBody>
                    <a:bodyPr/>
                    <a:lstStyle/>
                    <a:p>
                      <a:pPr indent="0" lvl="0" marL="0" rtl="0" algn="ctr">
                        <a:lnSpc>
                          <a:spcPct val="115000"/>
                        </a:lnSpc>
                        <a:spcBef>
                          <a:spcPts val="0"/>
                        </a:spcBef>
                        <a:spcAft>
                          <a:spcPts val="0"/>
                        </a:spcAft>
                        <a:buNone/>
                      </a:pPr>
                      <a:r>
                        <a:rPr lang="en"/>
                        <a:t>surf</a:t>
                      </a:r>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rowSpan="6">
                  <a:txBody>
                    <a:bodyPr/>
                    <a:lstStyle/>
                    <a:p>
                      <a:pPr indent="0" lvl="0" marL="0" rtl="0" algn="ctr">
                        <a:lnSpc>
                          <a:spcPct val="115000"/>
                        </a:lnSpc>
                        <a:spcBef>
                          <a:spcPts val="0"/>
                        </a:spcBef>
                        <a:spcAft>
                          <a:spcPts val="0"/>
                        </a:spcAft>
                        <a:buNone/>
                      </a:pPr>
                      <a:r>
                        <a:rPr lang="en"/>
                        <a:t>Global Profiling Glider (GPG) – CTD, DO, Flor, Nitrate, PAR</a:t>
                      </a:r>
                      <a:endParaRPr/>
                    </a:p>
                    <a:p>
                      <a:pPr indent="0" lvl="0" marL="0" rtl="0" algn="ctr">
                        <a:lnSpc>
                          <a:spcPct val="115000"/>
                        </a:lnSpc>
                        <a:spcBef>
                          <a:spcPts val="0"/>
                        </a:spcBef>
                        <a:spcAft>
                          <a:spcPts val="0"/>
                        </a:spcAft>
                        <a:buNone/>
                      </a:pPr>
                      <a:r>
                        <a:t/>
                      </a:r>
                      <a:endParaRPr/>
                    </a:p>
                    <a:p>
                      <a:pPr indent="0" lvl="0" marL="0" rtl="0" algn="ctr">
                        <a:lnSpc>
                          <a:spcPct val="115000"/>
                        </a:lnSpc>
                        <a:spcBef>
                          <a:spcPts val="0"/>
                        </a:spcBef>
                        <a:spcAft>
                          <a:spcPts val="0"/>
                        </a:spcAft>
                        <a:buNone/>
                      </a:pPr>
                      <a:r>
                        <a:rPr lang="en"/>
                        <a:t>Open Ocean Glider – CTD, DO, Flor</a:t>
                      </a:r>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1"/>
                    </a:solidFill>
                  </a:tcPr>
                </a:tc>
                <a:tc>
                  <a:txBody>
                    <a:bodyPr/>
                    <a:lstStyle/>
                    <a:p>
                      <a:pPr indent="0" lvl="0" marL="0" rtl="0" algn="l">
                        <a:lnSpc>
                          <a:spcPct val="115000"/>
                        </a:lnSpc>
                        <a:spcBef>
                          <a:spcPts val="0"/>
                        </a:spcBef>
                        <a:spcAft>
                          <a:spcPts val="0"/>
                        </a:spcAft>
                        <a:buNone/>
                      </a:pPr>
                      <a:r>
                        <a:t/>
                      </a:r>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a:solidFill>
                            <a:srgbClr val="FFFFFF"/>
                          </a:solidFill>
                        </a:rPr>
                        <a:t>GPG</a:t>
                      </a:r>
                      <a:endParaRPr>
                        <a:solidFill>
                          <a:srgbClr val="FFFFFF"/>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1"/>
                    </a:solidFill>
                  </a:tcPr>
                </a:tc>
                <a:tc>
                  <a:txBody>
                    <a:bodyPr/>
                    <a:lstStyle/>
                    <a:p>
                      <a:pPr indent="0" lvl="0" marL="0" rtl="0" algn="l">
                        <a:lnSpc>
                          <a:spcPct val="115000"/>
                        </a:lnSpc>
                        <a:spcBef>
                          <a:spcPts val="0"/>
                        </a:spcBef>
                        <a:spcAft>
                          <a:spcPts val="0"/>
                        </a:spcAft>
                        <a:buNone/>
                      </a:pPr>
                      <a:r>
                        <a:t/>
                      </a:r>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1"/>
                    </a:solidFill>
                  </a:tcPr>
                </a:tc>
              </a:tr>
              <a:tr h="339450">
                <a:tc>
                  <a:txBody>
                    <a:bodyPr/>
                    <a:lstStyle/>
                    <a:p>
                      <a:pPr indent="0" lvl="0" marL="0" rtl="0" algn="ctr">
                        <a:lnSpc>
                          <a:spcPct val="115000"/>
                        </a:lnSpc>
                        <a:spcBef>
                          <a:spcPts val="0"/>
                        </a:spcBef>
                        <a:spcAft>
                          <a:spcPts val="0"/>
                        </a:spcAft>
                        <a:buNone/>
                      </a:pPr>
                      <a:r>
                        <a:rPr lang="en"/>
                        <a:t>30</a:t>
                      </a:r>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vMerge="1"/>
                <a:tc>
                  <a:txBody>
                    <a:bodyPr/>
                    <a:lstStyle/>
                    <a:p>
                      <a:pPr indent="0" lvl="0" marL="0" rtl="0" algn="l">
                        <a:lnSpc>
                          <a:spcPct val="115000"/>
                        </a:lnSpc>
                        <a:spcBef>
                          <a:spcPts val="0"/>
                        </a:spcBef>
                        <a:spcAft>
                          <a:spcPts val="0"/>
                        </a:spcAft>
                        <a:buNone/>
                      </a:pPr>
                      <a:r>
                        <a:t/>
                      </a:r>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1"/>
                    </a:solidFill>
                  </a:tcPr>
                </a:tc>
                <a:tc>
                  <a:txBody>
                    <a:bodyPr/>
                    <a:lstStyle/>
                    <a:p>
                      <a:pPr indent="0" lvl="0" marL="0" rtl="0" algn="l">
                        <a:lnSpc>
                          <a:spcPct val="115000"/>
                        </a:lnSpc>
                        <a:spcBef>
                          <a:spcPts val="0"/>
                        </a:spcBef>
                        <a:spcAft>
                          <a:spcPts val="0"/>
                        </a:spcAft>
                        <a:buNone/>
                      </a:pPr>
                      <a:r>
                        <a:t/>
                      </a:r>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a:solidFill>
                            <a:srgbClr val="FFFFFF"/>
                          </a:solidFill>
                        </a:rPr>
                        <a:t>GPG</a:t>
                      </a:r>
                      <a:endParaRPr>
                        <a:solidFill>
                          <a:srgbClr val="FFFFFF"/>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1"/>
                    </a:solidFill>
                  </a:tcPr>
                </a:tc>
                <a:tc>
                  <a:txBody>
                    <a:bodyPr/>
                    <a:lstStyle/>
                    <a:p>
                      <a:pPr indent="0" lvl="0" marL="0" rtl="0" algn="l">
                        <a:lnSpc>
                          <a:spcPct val="115000"/>
                        </a:lnSpc>
                        <a:spcBef>
                          <a:spcPts val="0"/>
                        </a:spcBef>
                        <a:spcAft>
                          <a:spcPts val="0"/>
                        </a:spcAft>
                        <a:buNone/>
                      </a:pPr>
                      <a:r>
                        <a:t/>
                      </a:r>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1"/>
                    </a:solidFill>
                  </a:tcPr>
                </a:tc>
              </a:tr>
              <a:tr h="339450">
                <a:tc>
                  <a:txBody>
                    <a:bodyPr/>
                    <a:lstStyle/>
                    <a:p>
                      <a:pPr indent="0" lvl="0" marL="0" rtl="0" algn="ctr">
                        <a:lnSpc>
                          <a:spcPct val="115000"/>
                        </a:lnSpc>
                        <a:spcBef>
                          <a:spcPts val="0"/>
                        </a:spcBef>
                        <a:spcAft>
                          <a:spcPts val="0"/>
                        </a:spcAft>
                        <a:buNone/>
                      </a:pPr>
                      <a:r>
                        <a:rPr lang="en"/>
                        <a:t>50</a:t>
                      </a:r>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vMerge="1"/>
                <a:tc>
                  <a:txBody>
                    <a:bodyPr/>
                    <a:lstStyle/>
                    <a:p>
                      <a:pPr indent="0" lvl="0" marL="0" rtl="0" algn="l">
                        <a:lnSpc>
                          <a:spcPct val="115000"/>
                        </a:lnSpc>
                        <a:spcBef>
                          <a:spcPts val="0"/>
                        </a:spcBef>
                        <a:spcAft>
                          <a:spcPts val="0"/>
                        </a:spcAft>
                        <a:buNone/>
                      </a:pPr>
                      <a:r>
                        <a:t/>
                      </a:r>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1"/>
                    </a:solidFill>
                  </a:tcPr>
                </a:tc>
                <a:tc>
                  <a:txBody>
                    <a:bodyPr/>
                    <a:lstStyle/>
                    <a:p>
                      <a:pPr indent="0" lvl="0" marL="0" rtl="0" algn="l">
                        <a:lnSpc>
                          <a:spcPct val="115000"/>
                        </a:lnSpc>
                        <a:spcBef>
                          <a:spcPts val="0"/>
                        </a:spcBef>
                        <a:spcAft>
                          <a:spcPts val="0"/>
                        </a:spcAft>
                        <a:buNone/>
                      </a:pPr>
                      <a:r>
                        <a:t/>
                      </a:r>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a:solidFill>
                            <a:srgbClr val="FFFFFF"/>
                          </a:solidFill>
                        </a:rPr>
                        <a:t>GPG</a:t>
                      </a:r>
                      <a:endParaRPr>
                        <a:solidFill>
                          <a:srgbClr val="FFFFFF"/>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1"/>
                    </a:solidFill>
                  </a:tcPr>
                </a:tc>
                <a:tc>
                  <a:txBody>
                    <a:bodyPr/>
                    <a:lstStyle/>
                    <a:p>
                      <a:pPr indent="0" lvl="0" marL="0" rtl="0" algn="l">
                        <a:lnSpc>
                          <a:spcPct val="115000"/>
                        </a:lnSpc>
                        <a:spcBef>
                          <a:spcPts val="0"/>
                        </a:spcBef>
                        <a:spcAft>
                          <a:spcPts val="0"/>
                        </a:spcAft>
                        <a:buNone/>
                      </a:pPr>
                      <a:r>
                        <a:t/>
                      </a:r>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1"/>
                    </a:solidFill>
                  </a:tcPr>
                </a:tc>
              </a:tr>
              <a:tr h="339450">
                <a:tc>
                  <a:txBody>
                    <a:bodyPr/>
                    <a:lstStyle/>
                    <a:p>
                      <a:pPr indent="0" lvl="0" marL="0" rtl="0" algn="ctr">
                        <a:lnSpc>
                          <a:spcPct val="115000"/>
                        </a:lnSpc>
                        <a:spcBef>
                          <a:spcPts val="0"/>
                        </a:spcBef>
                        <a:spcAft>
                          <a:spcPts val="0"/>
                        </a:spcAft>
                        <a:buNone/>
                      </a:pPr>
                      <a:r>
                        <a:rPr lang="en"/>
                        <a:t>100</a:t>
                      </a:r>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vMerge="1"/>
                <a:tc>
                  <a:txBody>
                    <a:bodyPr/>
                    <a:lstStyle/>
                    <a:p>
                      <a:pPr indent="0" lvl="0" marL="0" rtl="0" algn="ctr">
                        <a:lnSpc>
                          <a:spcPct val="115000"/>
                        </a:lnSpc>
                        <a:spcBef>
                          <a:spcPts val="0"/>
                        </a:spcBef>
                        <a:spcAft>
                          <a:spcPts val="0"/>
                        </a:spcAft>
                        <a:buNone/>
                      </a:pPr>
                      <a:r>
                        <a:t/>
                      </a:r>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1"/>
                    </a:solidFill>
                  </a:tcPr>
                </a:tc>
                <a:tc>
                  <a:txBody>
                    <a:bodyPr/>
                    <a:lstStyle/>
                    <a:p>
                      <a:pPr indent="0" lvl="0" marL="0" rtl="0" algn="l">
                        <a:lnSpc>
                          <a:spcPct val="115000"/>
                        </a:lnSpc>
                        <a:spcBef>
                          <a:spcPts val="0"/>
                        </a:spcBef>
                        <a:spcAft>
                          <a:spcPts val="0"/>
                        </a:spcAft>
                        <a:buNone/>
                      </a:pPr>
                      <a:r>
                        <a:t/>
                      </a:r>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a:solidFill>
                            <a:srgbClr val="FFFFFF"/>
                          </a:solidFill>
                        </a:rPr>
                        <a:t>GPG</a:t>
                      </a:r>
                      <a:endParaRPr>
                        <a:solidFill>
                          <a:srgbClr val="FFFFFF"/>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1"/>
                    </a:solidFill>
                  </a:tcPr>
                </a:tc>
                <a:tc>
                  <a:txBody>
                    <a:bodyPr/>
                    <a:lstStyle/>
                    <a:p>
                      <a:pPr indent="0" lvl="0" marL="0" rtl="0" algn="l">
                        <a:lnSpc>
                          <a:spcPct val="115000"/>
                        </a:lnSpc>
                        <a:spcBef>
                          <a:spcPts val="0"/>
                        </a:spcBef>
                        <a:spcAft>
                          <a:spcPts val="0"/>
                        </a:spcAft>
                        <a:buNone/>
                      </a:pPr>
                      <a:r>
                        <a:t/>
                      </a:r>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1"/>
                    </a:solidFill>
                  </a:tcPr>
                </a:tc>
              </a:tr>
              <a:tr h="100000">
                <a:tc>
                  <a:txBody>
                    <a:bodyPr/>
                    <a:lstStyle/>
                    <a:p>
                      <a:pPr indent="0" lvl="0" marL="0" rtl="0" algn="ctr">
                        <a:lnSpc>
                          <a:spcPct val="115000"/>
                        </a:lnSpc>
                        <a:spcBef>
                          <a:spcPts val="0"/>
                        </a:spcBef>
                        <a:spcAft>
                          <a:spcPts val="0"/>
                        </a:spcAft>
                        <a:buNone/>
                      </a:pPr>
                      <a:r>
                        <a:rPr lang="en"/>
                        <a:t>200</a:t>
                      </a:r>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vMerge="1"/>
                <a:tc>
                  <a:txBody>
                    <a:bodyPr/>
                    <a:lstStyle/>
                    <a:p>
                      <a:pPr indent="0" lvl="0" marL="0" rtl="0" algn="ctr">
                        <a:lnSpc>
                          <a:spcPct val="115000"/>
                        </a:lnSpc>
                        <a:spcBef>
                          <a:spcPts val="0"/>
                        </a:spcBef>
                        <a:spcAft>
                          <a:spcPts val="0"/>
                        </a:spcAft>
                        <a:buNone/>
                      </a:pPr>
                      <a:r>
                        <a:t/>
                      </a:r>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1"/>
                    </a:solidFill>
                  </a:tcPr>
                </a:tc>
                <a:tc>
                  <a:txBody>
                    <a:bodyPr/>
                    <a:lstStyle/>
                    <a:p>
                      <a:pPr indent="0" lvl="0" marL="0" rtl="0" algn="l">
                        <a:lnSpc>
                          <a:spcPct val="115000"/>
                        </a:lnSpc>
                        <a:spcBef>
                          <a:spcPts val="0"/>
                        </a:spcBef>
                        <a:spcAft>
                          <a:spcPts val="0"/>
                        </a:spcAft>
                        <a:buNone/>
                      </a:pPr>
                      <a:r>
                        <a:t/>
                      </a:r>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a:solidFill>
                            <a:srgbClr val="FFFFFF"/>
                          </a:solidFill>
                        </a:rPr>
                        <a:t>GPG</a:t>
                      </a:r>
                      <a:endParaRPr>
                        <a:solidFill>
                          <a:srgbClr val="FFFFFF"/>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1"/>
                    </a:solidFill>
                  </a:tcPr>
                </a:tc>
                <a:tc>
                  <a:txBody>
                    <a:bodyPr/>
                    <a:lstStyle/>
                    <a:p>
                      <a:pPr indent="0" lvl="0" marL="0" rtl="0" algn="ctr">
                        <a:lnSpc>
                          <a:spcPct val="115000"/>
                        </a:lnSpc>
                        <a:spcBef>
                          <a:spcPts val="0"/>
                        </a:spcBef>
                        <a:spcAft>
                          <a:spcPts val="0"/>
                        </a:spcAft>
                        <a:buNone/>
                      </a:pPr>
                      <a:r>
                        <a:rPr lang="en">
                          <a:solidFill>
                            <a:srgbClr val="FFFFFF"/>
                          </a:solidFill>
                        </a:rPr>
                        <a:t>If fluor sig.</a:t>
                      </a:r>
                      <a:endParaRPr>
                        <a:solidFill>
                          <a:srgbClr val="FFFFFF"/>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1"/>
                    </a:solidFill>
                  </a:tcPr>
                </a:tc>
              </a:tr>
              <a:tr h="100000">
                <a:tc>
                  <a:txBody>
                    <a:bodyPr/>
                    <a:lstStyle/>
                    <a:p>
                      <a:pPr indent="0" lvl="0" marL="0" rtl="0" algn="ctr">
                        <a:lnSpc>
                          <a:spcPct val="115000"/>
                        </a:lnSpc>
                        <a:spcBef>
                          <a:spcPts val="0"/>
                        </a:spcBef>
                        <a:spcAft>
                          <a:spcPts val="0"/>
                        </a:spcAft>
                        <a:buNone/>
                      </a:pPr>
                      <a:r>
                        <a:rPr lang="en"/>
                        <a:t>300-1000</a:t>
                      </a:r>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vMerge="1"/>
                <a:tc>
                  <a:txBody>
                    <a:bodyPr/>
                    <a:lstStyle/>
                    <a:p>
                      <a:pPr indent="0" lvl="0" marL="0" rtl="0" algn="ctr">
                        <a:lnSpc>
                          <a:spcPct val="115000"/>
                        </a:lnSpc>
                        <a:spcBef>
                          <a:spcPts val="0"/>
                        </a:spcBef>
                        <a:spcAft>
                          <a:spcPts val="0"/>
                        </a:spcAft>
                        <a:buNone/>
                      </a:pPr>
                      <a:r>
                        <a:rPr lang="en">
                          <a:solidFill>
                            <a:srgbClr val="FFFFFF"/>
                          </a:solidFill>
                        </a:rPr>
                        <a:t>100 m increments</a:t>
                      </a:r>
                      <a:endParaRPr>
                        <a:solidFill>
                          <a:srgbClr val="FFFFFF"/>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1"/>
                    </a:solidFill>
                  </a:tcPr>
                </a:tc>
                <a:tc>
                  <a:txBody>
                    <a:bodyPr/>
                    <a:lstStyle/>
                    <a:p>
                      <a:pPr indent="0" lvl="0" marL="0" rtl="0" algn="l">
                        <a:lnSpc>
                          <a:spcPct val="115000"/>
                        </a:lnSpc>
                        <a:spcBef>
                          <a:spcPts val="0"/>
                        </a:spcBef>
                        <a:spcAft>
                          <a:spcPts val="0"/>
                        </a:spcAft>
                        <a:buNone/>
                      </a:pPr>
                      <a:r>
                        <a:t/>
                      </a:r>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
        <p:nvSpPr>
          <p:cNvPr id="94" name="Google Shape;94;p14"/>
          <p:cNvSpPr txBox="1"/>
          <p:nvPr/>
        </p:nvSpPr>
        <p:spPr>
          <a:xfrm>
            <a:off x="12306800" y="26068525"/>
            <a:ext cx="119625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400">
                <a:solidFill>
                  <a:schemeClr val="dk2"/>
                </a:solidFill>
              </a:rPr>
              <a:t>Figure 2.</a:t>
            </a:r>
            <a:r>
              <a:rPr lang="en" sz="2400">
                <a:solidFill>
                  <a:schemeClr val="dk2"/>
                </a:solidFill>
              </a:rPr>
              <a:t> Temperature-Salinity diagrams with pressure </a:t>
            </a:r>
            <a:r>
              <a:rPr lang="en" sz="2400">
                <a:solidFill>
                  <a:schemeClr val="dk2"/>
                </a:solidFill>
              </a:rPr>
              <a:t>from the Upper Wire Following Profiler divided by season.</a:t>
            </a:r>
            <a:endParaRPr sz="2400">
              <a:solidFill>
                <a:schemeClr val="dk2"/>
              </a:solidFill>
            </a:endParaRPr>
          </a:p>
        </p:txBody>
      </p:sp>
      <p:cxnSp>
        <p:nvCxnSpPr>
          <p:cNvPr id="95" name="Google Shape;95;p14"/>
          <p:cNvCxnSpPr/>
          <p:nvPr/>
        </p:nvCxnSpPr>
        <p:spPr>
          <a:xfrm>
            <a:off x="12306750" y="18746350"/>
            <a:ext cx="11976000" cy="72900"/>
          </a:xfrm>
          <a:prstGeom prst="straightConnector1">
            <a:avLst/>
          </a:prstGeom>
          <a:noFill/>
          <a:ln cap="flat" cmpd="sng" w="76200">
            <a:solidFill>
              <a:schemeClr val="accent2"/>
            </a:solidFill>
            <a:prstDash val="solid"/>
            <a:round/>
            <a:headEnd len="med" w="med" type="none"/>
            <a:tailEnd len="med" w="med" type="none"/>
          </a:ln>
        </p:spPr>
      </p:cxnSp>
      <p:sp>
        <p:nvSpPr>
          <p:cNvPr id="96" name="Google Shape;96;p14"/>
          <p:cNvSpPr txBox="1"/>
          <p:nvPr/>
        </p:nvSpPr>
        <p:spPr>
          <a:xfrm>
            <a:off x="24646075" y="10549475"/>
            <a:ext cx="114291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400">
                <a:solidFill>
                  <a:schemeClr val="dk2"/>
                </a:solidFill>
              </a:rPr>
              <a:t>Figure 3. </a:t>
            </a:r>
            <a:r>
              <a:rPr lang="en" sz="2400">
                <a:solidFill>
                  <a:schemeClr val="dk2"/>
                </a:solidFill>
              </a:rPr>
              <a:t>Dissolved oxygen concentrations collected by the OOI Flanking Mooring A (top), Flanking Mooring B (middle), and the Upper Wire Following Profiler (bottom).</a:t>
            </a:r>
            <a:endParaRPr sz="2400">
              <a:solidFill>
                <a:schemeClr val="dk2"/>
              </a:solidFill>
            </a:endParaRPr>
          </a:p>
        </p:txBody>
      </p:sp>
      <p:cxnSp>
        <p:nvCxnSpPr>
          <p:cNvPr id="97" name="Google Shape;97;p14"/>
          <p:cNvCxnSpPr/>
          <p:nvPr/>
        </p:nvCxnSpPr>
        <p:spPr>
          <a:xfrm>
            <a:off x="24646075" y="24459913"/>
            <a:ext cx="11405100" cy="74700"/>
          </a:xfrm>
          <a:prstGeom prst="straightConnector1">
            <a:avLst/>
          </a:prstGeom>
          <a:noFill/>
          <a:ln cap="flat" cmpd="sng" w="76200">
            <a:solidFill>
              <a:schemeClr val="accent2"/>
            </a:solidFill>
            <a:prstDash val="solid"/>
            <a:round/>
            <a:headEnd len="med" w="med" type="none"/>
            <a:tailEnd len="med" w="med" type="none"/>
          </a:ln>
        </p:spPr>
      </p:cxnSp>
      <p:sp>
        <p:nvSpPr>
          <p:cNvPr id="98" name="Google Shape;98;p14"/>
          <p:cNvSpPr txBox="1"/>
          <p:nvPr/>
        </p:nvSpPr>
        <p:spPr>
          <a:xfrm>
            <a:off x="24646175" y="24459913"/>
            <a:ext cx="11429100" cy="203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400">
                <a:solidFill>
                  <a:schemeClr val="dk2"/>
                </a:solidFill>
              </a:rPr>
              <a:t>Notes: </a:t>
            </a:r>
            <a:r>
              <a:rPr lang="en" sz="2400">
                <a:solidFill>
                  <a:schemeClr val="dk2"/>
                </a:solidFill>
              </a:rPr>
              <a:t>Figure 1 photos by Rebecca Travis &amp; Andrew Reed. Table 1 adapted from OOI-CGSN water sampling SOP by Sheri White. Data for Figures 2, 3, &amp; 4 downloaded from ooinet.oceanobservatories.org via M2M API. Scripts available at github.com/reedan88/OOI-NE-Community-Workshop. Water sampling data available at alfresco.oceanobservatories.org.</a:t>
            </a:r>
            <a:endParaRPr sz="2400">
              <a:solidFill>
                <a:schemeClr val="dk2"/>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No Wave">
  <a:themeElements>
    <a:clrScheme name="OOI Brand Colors">
      <a:dk1>
        <a:srgbClr val="004F8B"/>
      </a:dk1>
      <a:lt1>
        <a:srgbClr val="D8E9F5"/>
      </a:lt1>
      <a:dk2>
        <a:srgbClr val="004F8B"/>
      </a:dk2>
      <a:lt2>
        <a:srgbClr val="E7E6E6"/>
      </a:lt2>
      <a:accent1>
        <a:srgbClr val="00A4E1"/>
      </a:accent1>
      <a:accent2>
        <a:srgbClr val="D6BD2C"/>
      </a:accent2>
      <a:accent3>
        <a:srgbClr val="FF7F00"/>
      </a:accent3>
      <a:accent4>
        <a:srgbClr val="212121"/>
      </a:accent4>
      <a:accent5>
        <a:srgbClr val="5E5E5E"/>
      </a:accent5>
      <a:accent6>
        <a:srgbClr val="797979"/>
      </a:accent6>
      <a:hlink>
        <a:srgbClr val="929292"/>
      </a:hlink>
      <a:folHlink>
        <a:srgbClr val="FE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